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7" r:id="rId5"/>
  </p:sldMasterIdLst>
  <p:notesMasterIdLst>
    <p:notesMasterId r:id="rId46"/>
  </p:notesMasterIdLst>
  <p:handoutMasterIdLst>
    <p:handoutMasterId r:id="rId47"/>
  </p:handoutMasterIdLst>
  <p:sldIdLst>
    <p:sldId id="297" r:id="rId6"/>
    <p:sldId id="5217" r:id="rId7"/>
    <p:sldId id="5204" r:id="rId8"/>
    <p:sldId id="5228" r:id="rId9"/>
    <p:sldId id="5229" r:id="rId10"/>
    <p:sldId id="2678" r:id="rId11"/>
    <p:sldId id="5205" r:id="rId12"/>
    <p:sldId id="5235" r:id="rId13"/>
    <p:sldId id="2831" r:id="rId14"/>
    <p:sldId id="5233" r:id="rId15"/>
    <p:sldId id="5211" r:id="rId16"/>
    <p:sldId id="5206" r:id="rId17"/>
    <p:sldId id="5210" r:id="rId18"/>
    <p:sldId id="5212" r:id="rId19"/>
    <p:sldId id="5226" r:id="rId20"/>
    <p:sldId id="5213" r:id="rId21"/>
    <p:sldId id="5234" r:id="rId22"/>
    <p:sldId id="5220" r:id="rId23"/>
    <p:sldId id="5214" r:id="rId24"/>
    <p:sldId id="5247" r:id="rId25"/>
    <p:sldId id="5231" r:id="rId26"/>
    <p:sldId id="5248" r:id="rId27"/>
    <p:sldId id="5223" r:id="rId28"/>
    <p:sldId id="5232" r:id="rId29"/>
    <p:sldId id="5237" r:id="rId30"/>
    <p:sldId id="5249" r:id="rId31"/>
    <p:sldId id="5242" r:id="rId32"/>
    <p:sldId id="5251" r:id="rId33"/>
    <p:sldId id="5215" r:id="rId34"/>
    <p:sldId id="2875" r:id="rId35"/>
    <p:sldId id="5216" r:id="rId36"/>
    <p:sldId id="5207" r:id="rId37"/>
    <p:sldId id="5209" r:id="rId38"/>
    <p:sldId id="5252" r:id="rId39"/>
    <p:sldId id="5224" r:id="rId40"/>
    <p:sldId id="5218" r:id="rId41"/>
    <p:sldId id="5208" r:id="rId42"/>
    <p:sldId id="5219" r:id="rId43"/>
    <p:sldId id="5201" r:id="rId44"/>
    <p:sldId id="298" r:id="rId45"/>
  </p:sldIdLst>
  <p:sldSz cx="9144000" cy="5143500" type="screen16x9"/>
  <p:notesSz cx="6669088" cy="97536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8">
          <p15:clr>
            <a:srgbClr val="A4A3A4"/>
          </p15:clr>
        </p15:guide>
        <p15:guide id="2" pos="2880">
          <p15:clr>
            <a:srgbClr val="A4A3A4"/>
          </p15:clr>
        </p15:guide>
        <p15:guide id="3" orient="horz" pos="509">
          <p15:clr>
            <a:srgbClr val="A4A3A4"/>
          </p15:clr>
        </p15:guide>
      </p15:sldGuideLst>
    </p:ext>
    <p:ext uri="{2D200454-40CA-4A62-9FC3-DE9A4176ACB9}">
      <p15:notesGuideLst xmlns:p15="http://schemas.microsoft.com/office/powerpoint/2012/main">
        <p15:guide id="1" orient="horz" pos="3072" userDrawn="1">
          <p15:clr>
            <a:srgbClr val="A4A3A4"/>
          </p15:clr>
        </p15:guide>
        <p15:guide id="2" pos="210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785C4E-B6AA-CE0F-EDC2-F13D1AC33197}" name="Boyer, Christophe" initials="BC" userId="S::cbo@iec.ch::225a8327-5193-4757-8f35-45b99c2c9078" providerId="AD"/>
  <p188:author id="{F56EBF69-B5DC-116C-C5C4-1DB2ED9A5D56}" name="Bielfeld, Anja" initials="BA" userId="S::abi@iec.ch::5ed83976-5534-43d2-9b23-de8b4f7c8de5" providerId="AD"/>
  <p188:author id="{F47A27AC-0275-4625-963F-76E8C1D79E8C}" name="Park El-Darwish, Sei-Yun" initials="PEDSY" userId="S::syp@iec.ch::c76b9a42-41fd-4077-b7af-07692af6e92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AC7F"/>
    <a:srgbClr val="7C7C7C"/>
    <a:srgbClr val="0060A9"/>
    <a:srgbClr val="0058A2"/>
    <a:srgbClr val="1F497D"/>
    <a:srgbClr val="FFFF00"/>
    <a:srgbClr val="1F4B7D"/>
    <a:srgbClr val="58585A"/>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5F2594-3E7C-4378-BE5D-14E7B67FA9C1}" v="2" dt="2022-09-07T07:17:25.4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73" autoAdjust="0"/>
    <p:restoredTop sz="83399" autoAdjust="0"/>
  </p:normalViewPr>
  <p:slideViewPr>
    <p:cSldViewPr snapToGrid="0">
      <p:cViewPr varScale="1">
        <p:scale>
          <a:sx n="69" d="100"/>
          <a:sy n="69" d="100"/>
        </p:scale>
        <p:origin x="892" y="52"/>
      </p:cViewPr>
      <p:guideLst>
        <p:guide orient="horz" pos="678"/>
        <p:guide pos="2880"/>
        <p:guide orient="horz" pos="509"/>
      </p:guideLst>
    </p:cSldViewPr>
  </p:slideViewPr>
  <p:notesTextViewPr>
    <p:cViewPr>
      <p:scale>
        <a:sx n="1" d="1"/>
        <a:sy n="1" d="1"/>
      </p:scale>
      <p:origin x="0" y="0"/>
    </p:cViewPr>
  </p:notesTextViewPr>
  <p:notesViewPr>
    <p:cSldViewPr snapToGrid="0">
      <p:cViewPr>
        <p:scale>
          <a:sx n="1" d="2"/>
          <a:sy n="1" d="2"/>
        </p:scale>
        <p:origin x="0" y="0"/>
      </p:cViewPr>
      <p:guideLst>
        <p:guide orient="horz" pos="3072"/>
        <p:guide pos="210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uyal, Natalie" userId="S::nmo@iec.ch::af63f2cd-ff97-41ab-8444-e03f76fc52ac" providerId="AD" clId="Web-{57C791D4-DB51-B8F2-A55E-D44A2B61FEF0}"/>
    <pc:docChg chg="modSld">
      <pc:chgData name="Mouyal, Natalie" userId="S::nmo@iec.ch::af63f2cd-ff97-41ab-8444-e03f76fc52ac" providerId="AD" clId="Web-{57C791D4-DB51-B8F2-A55E-D44A2B61FEF0}" dt="2022-06-24T06:04:41.119" v="2" actId="1076"/>
      <pc:docMkLst>
        <pc:docMk/>
      </pc:docMkLst>
      <pc:sldChg chg="modSp">
        <pc:chgData name="Mouyal, Natalie" userId="S::nmo@iec.ch::af63f2cd-ff97-41ab-8444-e03f76fc52ac" providerId="AD" clId="Web-{57C791D4-DB51-B8F2-A55E-D44A2B61FEF0}" dt="2022-06-24T05:51:28.597" v="0" actId="1076"/>
        <pc:sldMkLst>
          <pc:docMk/>
          <pc:sldMk cId="2675631431" sldId="5212"/>
        </pc:sldMkLst>
        <pc:graphicFrameChg chg="mod">
          <ac:chgData name="Mouyal, Natalie" userId="S::nmo@iec.ch::af63f2cd-ff97-41ab-8444-e03f76fc52ac" providerId="AD" clId="Web-{57C791D4-DB51-B8F2-A55E-D44A2B61FEF0}" dt="2022-06-24T05:51:28.597" v="0" actId="1076"/>
          <ac:graphicFrameMkLst>
            <pc:docMk/>
            <pc:sldMk cId="2675631431" sldId="5212"/>
            <ac:graphicFrameMk id="2" creationId="{2F370467-7DC4-CD4F-4C4A-83EB56E128A9}"/>
          </ac:graphicFrameMkLst>
        </pc:graphicFrameChg>
      </pc:sldChg>
      <pc:sldChg chg="modSp">
        <pc:chgData name="Mouyal, Natalie" userId="S::nmo@iec.ch::af63f2cd-ff97-41ab-8444-e03f76fc52ac" providerId="AD" clId="Web-{57C791D4-DB51-B8F2-A55E-D44A2B61FEF0}" dt="2022-06-24T06:04:41.119" v="2" actId="1076"/>
        <pc:sldMkLst>
          <pc:docMk/>
          <pc:sldMk cId="3127898769" sldId="5215"/>
        </pc:sldMkLst>
        <pc:spChg chg="mod">
          <ac:chgData name="Mouyal, Natalie" userId="S::nmo@iec.ch::af63f2cd-ff97-41ab-8444-e03f76fc52ac" providerId="AD" clId="Web-{57C791D4-DB51-B8F2-A55E-D44A2B61FEF0}" dt="2022-06-24T06:04:41.119" v="2" actId="1076"/>
          <ac:spMkLst>
            <pc:docMk/>
            <pc:sldMk cId="3127898769" sldId="5215"/>
            <ac:spMk id="5" creationId="{9352A843-5E11-7FB1-BA48-0263D894CAAB}"/>
          </ac:spMkLst>
        </pc:spChg>
      </pc:sldChg>
    </pc:docChg>
  </pc:docChgLst>
  <pc:docChgLst>
    <pc:chgData name="Park El-Darwish, Sei-Yun" userId="S::syp@iec.ch::c76b9a42-41fd-4077-b7af-07692af6e92b" providerId="AD" clId="Web-{96BBA9B5-65AF-E025-74D2-AC7563919613}"/>
    <pc:docChg chg="modSld">
      <pc:chgData name="Park El-Darwish, Sei-Yun" userId="S::syp@iec.ch::c76b9a42-41fd-4077-b7af-07692af6e92b" providerId="AD" clId="Web-{96BBA9B5-65AF-E025-74D2-AC7563919613}" dt="2022-06-07T19:52:03.116" v="228"/>
      <pc:docMkLst>
        <pc:docMk/>
      </pc:docMkLst>
      <pc:sldChg chg="modSp modCm">
        <pc:chgData name="Park El-Darwish, Sei-Yun" userId="S::syp@iec.ch::c76b9a42-41fd-4077-b7af-07692af6e92b" providerId="AD" clId="Web-{96BBA9B5-65AF-E025-74D2-AC7563919613}" dt="2022-06-07T19:41:20.694" v="10"/>
        <pc:sldMkLst>
          <pc:docMk/>
          <pc:sldMk cId="1423655855" sldId="2831"/>
        </pc:sldMkLst>
        <pc:spChg chg="mod">
          <ac:chgData name="Park El-Darwish, Sei-Yun" userId="S::syp@iec.ch::c76b9a42-41fd-4077-b7af-07692af6e92b" providerId="AD" clId="Web-{96BBA9B5-65AF-E025-74D2-AC7563919613}" dt="2022-06-07T19:39:22.251" v="5" actId="20577"/>
          <ac:spMkLst>
            <pc:docMk/>
            <pc:sldMk cId="1423655855" sldId="2831"/>
            <ac:spMk id="2" creationId="{A562E9B1-4BB2-52BF-E0C1-C6A00686332F}"/>
          </ac:spMkLst>
        </pc:spChg>
        <pc:graphicFrameChg chg="modGraphic">
          <ac:chgData name="Park El-Darwish, Sei-Yun" userId="S::syp@iec.ch::c76b9a42-41fd-4077-b7af-07692af6e92b" providerId="AD" clId="Web-{96BBA9B5-65AF-E025-74D2-AC7563919613}" dt="2022-06-07T19:40:24.162" v="9" actId="20577"/>
          <ac:graphicFrameMkLst>
            <pc:docMk/>
            <pc:sldMk cId="1423655855" sldId="2831"/>
            <ac:graphicFrameMk id="4" creationId="{FD1C69F4-EF00-EF39-3219-5B9B90955CBD}"/>
          </ac:graphicFrameMkLst>
        </pc:graphicFrameChg>
      </pc:sldChg>
      <pc:sldChg chg="modSp modCm">
        <pc:chgData name="Park El-Darwish, Sei-Yun" userId="S::syp@iec.ch::c76b9a42-41fd-4077-b7af-07692af6e92b" providerId="AD" clId="Web-{96BBA9B5-65AF-E025-74D2-AC7563919613}" dt="2022-06-07T19:43:19.119" v="29"/>
        <pc:sldMkLst>
          <pc:docMk/>
          <pc:sldMk cId="3824183449" sldId="5210"/>
        </pc:sldMkLst>
        <pc:spChg chg="mod">
          <ac:chgData name="Park El-Darwish, Sei-Yun" userId="S::syp@iec.ch::c76b9a42-41fd-4077-b7af-07692af6e92b" providerId="AD" clId="Web-{96BBA9B5-65AF-E025-74D2-AC7563919613}" dt="2022-06-07T19:43:11.025" v="27" actId="20577"/>
          <ac:spMkLst>
            <pc:docMk/>
            <pc:sldMk cId="3824183449" sldId="5210"/>
            <ac:spMk id="3" creationId="{D0D44E48-C6CA-3E77-6638-643DC2F481E3}"/>
          </ac:spMkLst>
        </pc:spChg>
      </pc:sldChg>
      <pc:sldChg chg="modSp modCm">
        <pc:chgData name="Park El-Darwish, Sei-Yun" userId="S::syp@iec.ch::c76b9a42-41fd-4077-b7af-07692af6e92b" providerId="AD" clId="Web-{96BBA9B5-65AF-E025-74D2-AC7563919613}" dt="2022-06-07T19:42:58.244" v="25" actId="20577"/>
        <pc:sldMkLst>
          <pc:docMk/>
          <pc:sldMk cId="3598841001" sldId="5211"/>
        </pc:sldMkLst>
        <pc:spChg chg="mod">
          <ac:chgData name="Park El-Darwish, Sei-Yun" userId="S::syp@iec.ch::c76b9a42-41fd-4077-b7af-07692af6e92b" providerId="AD" clId="Web-{96BBA9B5-65AF-E025-74D2-AC7563919613}" dt="2022-06-07T19:42:58.244" v="25" actId="20577"/>
          <ac:spMkLst>
            <pc:docMk/>
            <pc:sldMk cId="3598841001" sldId="5211"/>
            <ac:spMk id="2" creationId="{A562E9B1-4BB2-52BF-E0C1-C6A00686332F}"/>
          </ac:spMkLst>
        </pc:spChg>
      </pc:sldChg>
      <pc:sldChg chg="modSp modCm">
        <pc:chgData name="Park El-Darwish, Sei-Yun" userId="S::syp@iec.ch::c76b9a42-41fd-4077-b7af-07692af6e92b" providerId="AD" clId="Web-{96BBA9B5-65AF-E025-74D2-AC7563919613}" dt="2022-06-07T19:50:08.004" v="210" actId="20577"/>
        <pc:sldMkLst>
          <pc:docMk/>
          <pc:sldMk cId="2675631431" sldId="5212"/>
        </pc:sldMkLst>
        <pc:spChg chg="mod">
          <ac:chgData name="Park El-Darwish, Sei-Yun" userId="S::syp@iec.ch::c76b9a42-41fd-4077-b7af-07692af6e92b" providerId="AD" clId="Web-{96BBA9B5-65AF-E025-74D2-AC7563919613}" dt="2022-06-07T19:43:35.073" v="31" actId="20577"/>
          <ac:spMkLst>
            <pc:docMk/>
            <pc:sldMk cId="2675631431" sldId="5212"/>
            <ac:spMk id="3" creationId="{D0D44E48-C6CA-3E77-6638-643DC2F481E3}"/>
          </ac:spMkLst>
        </pc:spChg>
        <pc:spChg chg="mod">
          <ac:chgData name="Park El-Darwish, Sei-Yun" userId="S::syp@iec.ch::c76b9a42-41fd-4077-b7af-07692af6e92b" providerId="AD" clId="Web-{96BBA9B5-65AF-E025-74D2-AC7563919613}" dt="2022-06-07T19:50:08.004" v="210" actId="20577"/>
          <ac:spMkLst>
            <pc:docMk/>
            <pc:sldMk cId="2675631431" sldId="5212"/>
            <ac:spMk id="5" creationId="{9352A843-5E11-7FB1-BA48-0263D894CAAB}"/>
          </ac:spMkLst>
        </pc:spChg>
        <pc:graphicFrameChg chg="mod">
          <ac:chgData name="Park El-Darwish, Sei-Yun" userId="S::syp@iec.ch::c76b9a42-41fd-4077-b7af-07692af6e92b" providerId="AD" clId="Web-{96BBA9B5-65AF-E025-74D2-AC7563919613}" dt="2022-06-07T19:45:29.513" v="46" actId="1076"/>
          <ac:graphicFrameMkLst>
            <pc:docMk/>
            <pc:sldMk cId="2675631431" sldId="5212"/>
            <ac:graphicFrameMk id="2" creationId="{2F370467-7DC4-CD4F-4C4A-83EB56E128A9}"/>
          </ac:graphicFrameMkLst>
        </pc:graphicFrameChg>
      </pc:sldChg>
      <pc:sldChg chg="modSp modCm">
        <pc:chgData name="Park El-Darwish, Sei-Yun" userId="S::syp@iec.ch::c76b9a42-41fd-4077-b7af-07692af6e92b" providerId="AD" clId="Web-{96BBA9B5-65AF-E025-74D2-AC7563919613}" dt="2022-06-07T19:44:04.402" v="37"/>
        <pc:sldMkLst>
          <pc:docMk/>
          <pc:sldMk cId="27065018" sldId="5213"/>
        </pc:sldMkLst>
        <pc:spChg chg="mod">
          <ac:chgData name="Park El-Darwish, Sei-Yun" userId="S::syp@iec.ch::c76b9a42-41fd-4077-b7af-07692af6e92b" providerId="AD" clId="Web-{96BBA9B5-65AF-E025-74D2-AC7563919613}" dt="2022-06-07T19:43:46.417" v="33" actId="20577"/>
          <ac:spMkLst>
            <pc:docMk/>
            <pc:sldMk cId="27065018" sldId="5213"/>
            <ac:spMk id="3" creationId="{D0D44E48-C6CA-3E77-6638-643DC2F481E3}"/>
          </ac:spMkLst>
        </pc:spChg>
      </pc:sldChg>
      <pc:sldChg chg="modSp modCm">
        <pc:chgData name="Park El-Darwish, Sei-Yun" userId="S::syp@iec.ch::c76b9a42-41fd-4077-b7af-07692af6e92b" providerId="AD" clId="Web-{96BBA9B5-65AF-E025-74D2-AC7563919613}" dt="2022-06-07T19:50:31.942" v="214" actId="20577"/>
        <pc:sldMkLst>
          <pc:docMk/>
          <pc:sldMk cId="299642570" sldId="5214"/>
        </pc:sldMkLst>
        <pc:spChg chg="mod">
          <ac:chgData name="Park El-Darwish, Sei-Yun" userId="S::syp@iec.ch::c76b9a42-41fd-4077-b7af-07692af6e92b" providerId="AD" clId="Web-{96BBA9B5-65AF-E025-74D2-AC7563919613}" dt="2022-06-07T19:43:51.698" v="35" actId="20577"/>
          <ac:spMkLst>
            <pc:docMk/>
            <pc:sldMk cId="299642570" sldId="5214"/>
            <ac:spMk id="3" creationId="{D0D44E48-C6CA-3E77-6638-643DC2F481E3}"/>
          </ac:spMkLst>
        </pc:spChg>
        <pc:spChg chg="mod">
          <ac:chgData name="Park El-Darwish, Sei-Yun" userId="S::syp@iec.ch::c76b9a42-41fd-4077-b7af-07692af6e92b" providerId="AD" clId="Web-{96BBA9B5-65AF-E025-74D2-AC7563919613}" dt="2022-06-07T19:50:31.942" v="214" actId="20577"/>
          <ac:spMkLst>
            <pc:docMk/>
            <pc:sldMk cId="299642570" sldId="5214"/>
            <ac:spMk id="5" creationId="{9352A843-5E11-7FB1-BA48-0263D894CAAB}"/>
          </ac:spMkLst>
        </pc:spChg>
      </pc:sldChg>
      <pc:sldChg chg="modSp modCm">
        <pc:chgData name="Park El-Darwish, Sei-Yun" userId="S::syp@iec.ch::c76b9a42-41fd-4077-b7af-07692af6e92b" providerId="AD" clId="Web-{96BBA9B5-65AF-E025-74D2-AC7563919613}" dt="2022-06-07T19:44:21.980" v="41" actId="20577"/>
        <pc:sldMkLst>
          <pc:docMk/>
          <pc:sldMk cId="3127898769" sldId="5215"/>
        </pc:sldMkLst>
        <pc:spChg chg="mod">
          <ac:chgData name="Park El-Darwish, Sei-Yun" userId="S::syp@iec.ch::c76b9a42-41fd-4077-b7af-07692af6e92b" providerId="AD" clId="Web-{96BBA9B5-65AF-E025-74D2-AC7563919613}" dt="2022-06-07T19:44:21.980" v="41" actId="20577"/>
          <ac:spMkLst>
            <pc:docMk/>
            <pc:sldMk cId="3127898769" sldId="5215"/>
            <ac:spMk id="3" creationId="{D0D44E48-C6CA-3E77-6638-643DC2F481E3}"/>
          </ac:spMkLst>
        </pc:spChg>
      </pc:sldChg>
      <pc:sldChg chg="modSp modCm">
        <pc:chgData name="Park El-Darwish, Sei-Yun" userId="S::syp@iec.ch::c76b9a42-41fd-4077-b7af-07692af6e92b" providerId="AD" clId="Web-{96BBA9B5-65AF-E025-74D2-AC7563919613}" dt="2022-06-07T19:51:28.162" v="227" actId="20577"/>
        <pc:sldMkLst>
          <pc:docMk/>
          <pc:sldMk cId="3312897463" sldId="5216"/>
        </pc:sldMkLst>
        <pc:spChg chg="mod">
          <ac:chgData name="Park El-Darwish, Sei-Yun" userId="S::syp@iec.ch::c76b9a42-41fd-4077-b7af-07692af6e92b" providerId="AD" clId="Web-{96BBA9B5-65AF-E025-74D2-AC7563919613}" dt="2022-06-07T19:44:32.824" v="44" actId="20577"/>
          <ac:spMkLst>
            <pc:docMk/>
            <pc:sldMk cId="3312897463" sldId="5216"/>
            <ac:spMk id="3" creationId="{D0D44E48-C6CA-3E77-6638-643DC2F481E3}"/>
          </ac:spMkLst>
        </pc:spChg>
        <pc:spChg chg="mod">
          <ac:chgData name="Park El-Darwish, Sei-Yun" userId="S::syp@iec.ch::c76b9a42-41fd-4077-b7af-07692af6e92b" providerId="AD" clId="Web-{96BBA9B5-65AF-E025-74D2-AC7563919613}" dt="2022-06-07T19:51:28.162" v="227" actId="20577"/>
          <ac:spMkLst>
            <pc:docMk/>
            <pc:sldMk cId="3312897463" sldId="5216"/>
            <ac:spMk id="5" creationId="{9352A843-5E11-7FB1-BA48-0263D894CAAB}"/>
          </ac:spMkLst>
        </pc:spChg>
      </pc:sldChg>
      <pc:sldChg chg="modCm">
        <pc:chgData name="Park El-Darwish, Sei-Yun" userId="S::syp@iec.ch::c76b9a42-41fd-4077-b7af-07692af6e92b" providerId="AD" clId="Web-{96BBA9B5-65AF-E025-74D2-AC7563919613}" dt="2022-06-07T19:52:03.116" v="228"/>
        <pc:sldMkLst>
          <pc:docMk/>
          <pc:sldMk cId="1721580889" sldId="5227"/>
        </pc:sldMkLst>
      </pc:sldChg>
    </pc:docChg>
  </pc:docChgLst>
  <pc:docChgLst>
    <pc:chgData name="Bielfeld, Anja" userId="5ed83976-5534-43d2-9b23-de8b4f7c8de5" providerId="ADAL" clId="{E460C8FE-89DE-4D14-B439-79CEC10D797F}"/>
    <pc:docChg chg="custSel modSld">
      <pc:chgData name="Bielfeld, Anja" userId="5ed83976-5534-43d2-9b23-de8b4f7c8de5" providerId="ADAL" clId="{E460C8FE-89DE-4D14-B439-79CEC10D797F}" dt="2022-06-16T06:44:43.904" v="4"/>
      <pc:docMkLst>
        <pc:docMk/>
      </pc:docMkLst>
      <pc:sldChg chg="addSp delSp modSp mod modCm">
        <pc:chgData name="Bielfeld, Anja" userId="5ed83976-5534-43d2-9b23-de8b4f7c8de5" providerId="ADAL" clId="{E460C8FE-89DE-4D14-B439-79CEC10D797F}" dt="2022-06-16T06:44:43.904" v="4"/>
        <pc:sldMkLst>
          <pc:docMk/>
          <pc:sldMk cId="1582435034" sldId="5226"/>
        </pc:sldMkLst>
        <pc:spChg chg="del">
          <ac:chgData name="Bielfeld, Anja" userId="5ed83976-5534-43d2-9b23-de8b4f7c8de5" providerId="ADAL" clId="{E460C8FE-89DE-4D14-B439-79CEC10D797F}" dt="2022-06-16T06:44:25.485" v="0" actId="478"/>
          <ac:spMkLst>
            <pc:docMk/>
            <pc:sldMk cId="1582435034" sldId="5226"/>
            <ac:spMk id="4" creationId="{00F7CC87-6CB6-13F1-61FA-361CF0C1672B}"/>
          </ac:spMkLst>
        </pc:spChg>
        <pc:picChg chg="add mod">
          <ac:chgData name="Bielfeld, Anja" userId="5ed83976-5534-43d2-9b23-de8b4f7c8de5" providerId="ADAL" clId="{E460C8FE-89DE-4D14-B439-79CEC10D797F}" dt="2022-06-16T06:44:32.717" v="3" actId="1076"/>
          <ac:picMkLst>
            <pc:docMk/>
            <pc:sldMk cId="1582435034" sldId="5226"/>
            <ac:picMk id="6" creationId="{3CA34270-BAB8-1CCA-76B8-8AA41C4654A8}"/>
          </ac:picMkLst>
        </pc:picChg>
      </pc:sldChg>
    </pc:docChg>
  </pc:docChgLst>
  <pc:docChgLst>
    <pc:chgData name="Boyer, Christophe" userId="S::cbo@iec.ch::225a8327-5193-4757-8f35-45b99c2c9078" providerId="AD" clId="Web-{7DAC2CF9-C536-CB39-FF62-BEA791E46C68}"/>
    <pc:docChg chg="">
      <pc:chgData name="Boyer, Christophe" userId="S::cbo@iec.ch::225a8327-5193-4757-8f35-45b99c2c9078" providerId="AD" clId="Web-{7DAC2CF9-C536-CB39-FF62-BEA791E46C68}" dt="2022-06-03T13:51:33.443" v="9"/>
      <pc:docMkLst>
        <pc:docMk/>
      </pc:docMkLst>
      <pc:sldChg chg="addCm">
        <pc:chgData name="Boyer, Christophe" userId="S::cbo@iec.ch::225a8327-5193-4757-8f35-45b99c2c9078" providerId="AD" clId="Web-{7DAC2CF9-C536-CB39-FF62-BEA791E46C68}" dt="2022-06-03T13:47:50.920" v="1"/>
        <pc:sldMkLst>
          <pc:docMk/>
          <pc:sldMk cId="2675631431" sldId="5212"/>
        </pc:sldMkLst>
      </pc:sldChg>
      <pc:sldChg chg="addCm">
        <pc:chgData name="Boyer, Christophe" userId="S::cbo@iec.ch::225a8327-5193-4757-8f35-45b99c2c9078" providerId="AD" clId="Web-{7DAC2CF9-C536-CB39-FF62-BEA791E46C68}" dt="2022-06-03T13:48:07.764" v="2"/>
        <pc:sldMkLst>
          <pc:docMk/>
          <pc:sldMk cId="27065018" sldId="5213"/>
        </pc:sldMkLst>
      </pc:sldChg>
      <pc:sldChg chg="addCm">
        <pc:chgData name="Boyer, Christophe" userId="S::cbo@iec.ch::225a8327-5193-4757-8f35-45b99c2c9078" providerId="AD" clId="Web-{7DAC2CF9-C536-CB39-FF62-BEA791E46C68}" dt="2022-06-03T13:48:34.890" v="4"/>
        <pc:sldMkLst>
          <pc:docMk/>
          <pc:sldMk cId="299642570" sldId="5214"/>
        </pc:sldMkLst>
      </pc:sldChg>
      <pc:sldChg chg="addCm">
        <pc:chgData name="Boyer, Christophe" userId="S::cbo@iec.ch::225a8327-5193-4757-8f35-45b99c2c9078" providerId="AD" clId="Web-{7DAC2CF9-C536-CB39-FF62-BEA791E46C68}" dt="2022-06-03T13:48:54.078" v="5"/>
        <pc:sldMkLst>
          <pc:docMk/>
          <pc:sldMk cId="3127898769" sldId="5215"/>
        </pc:sldMkLst>
      </pc:sldChg>
      <pc:sldChg chg="addCm">
        <pc:chgData name="Boyer, Christophe" userId="S::cbo@iec.ch::225a8327-5193-4757-8f35-45b99c2c9078" providerId="AD" clId="Web-{7DAC2CF9-C536-CB39-FF62-BEA791E46C68}" dt="2022-06-03T13:51:07.286" v="8"/>
        <pc:sldMkLst>
          <pc:docMk/>
          <pc:sldMk cId="3312897463" sldId="5216"/>
        </pc:sldMkLst>
      </pc:sldChg>
      <pc:sldChg chg="addCm">
        <pc:chgData name="Boyer, Christophe" userId="S::cbo@iec.ch::225a8327-5193-4757-8f35-45b99c2c9078" providerId="AD" clId="Web-{7DAC2CF9-C536-CB39-FF62-BEA791E46C68}" dt="2022-06-03T13:51:33.443" v="9"/>
        <pc:sldMkLst>
          <pc:docMk/>
          <pc:sldMk cId="1721580889" sldId="5227"/>
        </pc:sldMkLst>
      </pc:sldChg>
    </pc:docChg>
  </pc:docChgLst>
  <pc:docChgLst>
    <pc:chgData name="Park El-Darwish, Sei-Yun" userId="c76b9a42-41fd-4077-b7af-07692af6e92b" providerId="ADAL" clId="{4CCCE24A-3F36-4A19-B40E-D718BBBA7094}"/>
    <pc:docChg chg="custSel addSld delSld modSld">
      <pc:chgData name="Park El-Darwish, Sei-Yun" userId="c76b9a42-41fd-4077-b7af-07692af6e92b" providerId="ADAL" clId="{4CCCE24A-3F36-4A19-B40E-D718BBBA7094}" dt="2022-08-31T18:09:44.346" v="143" actId="20577"/>
      <pc:docMkLst>
        <pc:docMk/>
      </pc:docMkLst>
      <pc:sldChg chg="modSp mod">
        <pc:chgData name="Park El-Darwish, Sei-Yun" userId="c76b9a42-41fd-4077-b7af-07692af6e92b" providerId="ADAL" clId="{4CCCE24A-3F36-4A19-B40E-D718BBBA7094}" dt="2022-08-31T17:57:23.507" v="44" actId="20577"/>
        <pc:sldMkLst>
          <pc:docMk/>
          <pc:sldMk cId="1879153343" sldId="297"/>
        </pc:sldMkLst>
        <pc:spChg chg="mod">
          <ac:chgData name="Park El-Darwish, Sei-Yun" userId="c76b9a42-41fd-4077-b7af-07692af6e92b" providerId="ADAL" clId="{4CCCE24A-3F36-4A19-B40E-D718BBBA7094}" dt="2022-08-31T17:57:23.507" v="44" actId="20577"/>
          <ac:spMkLst>
            <pc:docMk/>
            <pc:sldMk cId="1879153343" sldId="297"/>
            <ac:spMk id="3" creationId="{00000000-0000-0000-0000-000000000000}"/>
          </ac:spMkLst>
        </pc:spChg>
        <pc:spChg chg="mod">
          <ac:chgData name="Park El-Darwish, Sei-Yun" userId="c76b9a42-41fd-4077-b7af-07692af6e92b" providerId="ADAL" clId="{4CCCE24A-3F36-4A19-B40E-D718BBBA7094}" dt="2022-08-31T17:57:18.955" v="38" actId="20577"/>
          <ac:spMkLst>
            <pc:docMk/>
            <pc:sldMk cId="1879153343" sldId="297"/>
            <ac:spMk id="4" creationId="{00000000-0000-0000-0000-000000000000}"/>
          </ac:spMkLst>
        </pc:spChg>
      </pc:sldChg>
      <pc:sldChg chg="addSp delSp modSp mod">
        <pc:chgData name="Park El-Darwish, Sei-Yun" userId="c76b9a42-41fd-4077-b7af-07692af6e92b" providerId="ADAL" clId="{4CCCE24A-3F36-4A19-B40E-D718BBBA7094}" dt="2022-08-31T18:04:43.205" v="97"/>
        <pc:sldMkLst>
          <pc:docMk/>
          <pc:sldMk cId="3164467153" sldId="298"/>
        </pc:sldMkLst>
        <pc:spChg chg="del">
          <ac:chgData name="Park El-Darwish, Sei-Yun" userId="c76b9a42-41fd-4077-b7af-07692af6e92b" providerId="ADAL" clId="{4CCCE24A-3F36-4A19-B40E-D718BBBA7094}" dt="2022-08-31T18:04:42.821" v="96" actId="478"/>
          <ac:spMkLst>
            <pc:docMk/>
            <pc:sldMk cId="3164467153" sldId="298"/>
            <ac:spMk id="3" creationId="{00000000-0000-0000-0000-000000000000}"/>
          </ac:spMkLst>
        </pc:spChg>
        <pc:spChg chg="add mod">
          <ac:chgData name="Park El-Darwish, Sei-Yun" userId="c76b9a42-41fd-4077-b7af-07692af6e92b" providerId="ADAL" clId="{4CCCE24A-3F36-4A19-B40E-D718BBBA7094}" dt="2022-08-31T18:04:43.205" v="97"/>
          <ac:spMkLst>
            <pc:docMk/>
            <pc:sldMk cId="3164467153" sldId="298"/>
            <ac:spMk id="4" creationId="{E7EA53F1-FFA3-A290-49D5-FFB304A0E26B}"/>
          </ac:spMkLst>
        </pc:spChg>
        <pc:spChg chg="add mod">
          <ac:chgData name="Park El-Darwish, Sei-Yun" userId="c76b9a42-41fd-4077-b7af-07692af6e92b" providerId="ADAL" clId="{4CCCE24A-3F36-4A19-B40E-D718BBBA7094}" dt="2022-08-31T18:04:43.205" v="97"/>
          <ac:spMkLst>
            <pc:docMk/>
            <pc:sldMk cId="3164467153" sldId="298"/>
            <ac:spMk id="5" creationId="{B362CA70-C63A-0538-143A-4B904DF80C37}"/>
          </ac:spMkLst>
        </pc:spChg>
        <pc:spChg chg="del">
          <ac:chgData name="Park El-Darwish, Sei-Yun" userId="c76b9a42-41fd-4077-b7af-07692af6e92b" providerId="ADAL" clId="{4CCCE24A-3F36-4A19-B40E-D718BBBA7094}" dt="2022-08-31T18:04:42.821" v="96" actId="478"/>
          <ac:spMkLst>
            <pc:docMk/>
            <pc:sldMk cId="3164467153" sldId="298"/>
            <ac:spMk id="8" creationId="{AE4827B7-1788-459E-95E7-53AEBDDF5E9E}"/>
          </ac:spMkLst>
        </pc:spChg>
      </pc:sldChg>
      <pc:sldChg chg="addSp delSp modSp mod">
        <pc:chgData name="Park El-Darwish, Sei-Yun" userId="c76b9a42-41fd-4077-b7af-07692af6e92b" providerId="ADAL" clId="{4CCCE24A-3F36-4A19-B40E-D718BBBA7094}" dt="2022-08-31T17:58:54.479" v="50" actId="1076"/>
        <pc:sldMkLst>
          <pc:docMk/>
          <pc:sldMk cId="816409889" sldId="2678"/>
        </pc:sldMkLst>
        <pc:spChg chg="add mod">
          <ac:chgData name="Park El-Darwish, Sei-Yun" userId="c76b9a42-41fd-4077-b7af-07692af6e92b" providerId="ADAL" clId="{4CCCE24A-3F36-4A19-B40E-D718BBBA7094}" dt="2022-08-31T17:58:34.965" v="47"/>
          <ac:spMkLst>
            <pc:docMk/>
            <pc:sldMk cId="816409889" sldId="2678"/>
            <ac:spMk id="5" creationId="{D4F303AC-EF25-847E-D6D3-01178D6780AA}"/>
          </ac:spMkLst>
        </pc:spChg>
        <pc:spChg chg="del">
          <ac:chgData name="Park El-Darwish, Sei-Yun" userId="c76b9a42-41fd-4077-b7af-07692af6e92b" providerId="ADAL" clId="{4CCCE24A-3F36-4A19-B40E-D718BBBA7094}" dt="2022-08-31T17:58:30.058" v="45" actId="478"/>
          <ac:spMkLst>
            <pc:docMk/>
            <pc:sldMk cId="816409889" sldId="2678"/>
            <ac:spMk id="6" creationId="{9DA5A210-9CB9-423D-963C-2997FAE9C24C}"/>
          </ac:spMkLst>
        </pc:spChg>
        <pc:spChg chg="add mod">
          <ac:chgData name="Park El-Darwish, Sei-Yun" userId="c76b9a42-41fd-4077-b7af-07692af6e92b" providerId="ADAL" clId="{4CCCE24A-3F36-4A19-B40E-D718BBBA7094}" dt="2022-08-31T17:58:34.965" v="47"/>
          <ac:spMkLst>
            <pc:docMk/>
            <pc:sldMk cId="816409889" sldId="2678"/>
            <ac:spMk id="8" creationId="{186DE2C5-D5BF-2A27-C88A-6019B1F4BA59}"/>
          </ac:spMkLst>
        </pc:spChg>
        <pc:spChg chg="del">
          <ac:chgData name="Park El-Darwish, Sei-Yun" userId="c76b9a42-41fd-4077-b7af-07692af6e92b" providerId="ADAL" clId="{4CCCE24A-3F36-4A19-B40E-D718BBBA7094}" dt="2022-08-31T17:58:30.058" v="45" actId="478"/>
          <ac:spMkLst>
            <pc:docMk/>
            <pc:sldMk cId="816409889" sldId="2678"/>
            <ac:spMk id="9" creationId="{DD707ABD-CD7C-479D-BA1A-7391261268C9}"/>
          </ac:spMkLst>
        </pc:spChg>
        <pc:spChg chg="add mod">
          <ac:chgData name="Park El-Darwish, Sei-Yun" userId="c76b9a42-41fd-4077-b7af-07692af6e92b" providerId="ADAL" clId="{4CCCE24A-3F36-4A19-B40E-D718BBBA7094}" dt="2022-08-31T17:58:54.479" v="50" actId="1076"/>
          <ac:spMkLst>
            <pc:docMk/>
            <pc:sldMk cId="816409889" sldId="2678"/>
            <ac:spMk id="11" creationId="{D4F303AC-EF25-847E-D6D3-01178D6780AA}"/>
          </ac:spMkLst>
        </pc:spChg>
        <pc:spChg chg="add mod">
          <ac:chgData name="Park El-Darwish, Sei-Yun" userId="c76b9a42-41fd-4077-b7af-07692af6e92b" providerId="ADAL" clId="{4CCCE24A-3F36-4A19-B40E-D718BBBA7094}" dt="2022-08-31T17:58:54.479" v="50" actId="1076"/>
          <ac:spMkLst>
            <pc:docMk/>
            <pc:sldMk cId="816409889" sldId="2678"/>
            <ac:spMk id="12" creationId="{186DE2C5-D5BF-2A27-C88A-6019B1F4BA59}"/>
          </ac:spMkLst>
        </pc:spChg>
        <pc:picChg chg="add mod">
          <ac:chgData name="Park El-Darwish, Sei-Yun" userId="c76b9a42-41fd-4077-b7af-07692af6e92b" providerId="ADAL" clId="{4CCCE24A-3F36-4A19-B40E-D718BBBA7094}" dt="2022-08-31T17:58:34.965" v="47"/>
          <ac:picMkLst>
            <pc:docMk/>
            <pc:sldMk cId="816409889" sldId="2678"/>
            <ac:picMk id="2" creationId="{2F31CC09-E16C-DC16-9E85-16AA304BD4A8}"/>
          </ac:picMkLst>
        </pc:picChg>
        <pc:picChg chg="add mod">
          <ac:chgData name="Park El-Darwish, Sei-Yun" userId="c76b9a42-41fd-4077-b7af-07692af6e92b" providerId="ADAL" clId="{4CCCE24A-3F36-4A19-B40E-D718BBBA7094}" dt="2022-08-31T17:58:54.479" v="50" actId="1076"/>
          <ac:picMkLst>
            <pc:docMk/>
            <pc:sldMk cId="816409889" sldId="2678"/>
            <ac:picMk id="10" creationId="{2F31CC09-E16C-DC16-9E85-16AA304BD4A8}"/>
          </ac:picMkLst>
        </pc:picChg>
        <pc:picChg chg="del">
          <ac:chgData name="Park El-Darwish, Sei-Yun" userId="c76b9a42-41fd-4077-b7af-07692af6e92b" providerId="ADAL" clId="{4CCCE24A-3F36-4A19-B40E-D718BBBA7094}" dt="2022-08-31T17:58:30.058" v="45" actId="478"/>
          <ac:picMkLst>
            <pc:docMk/>
            <pc:sldMk cId="816409889" sldId="2678"/>
            <ac:picMk id="22" creationId="{79360A86-AA86-4E98-B2A7-B2EAA7CD1985}"/>
          </ac:picMkLst>
        </pc:picChg>
      </pc:sldChg>
      <pc:sldChg chg="modSp mod">
        <pc:chgData name="Park El-Darwish, Sei-Yun" userId="c76b9a42-41fd-4077-b7af-07692af6e92b" providerId="ADAL" clId="{4CCCE24A-3F36-4A19-B40E-D718BBBA7094}" dt="2022-08-31T18:09:44.346" v="143" actId="20577"/>
        <pc:sldMkLst>
          <pc:docMk/>
          <pc:sldMk cId="4169932673" sldId="5209"/>
        </pc:sldMkLst>
        <pc:graphicFrameChg chg="mod modGraphic">
          <ac:chgData name="Park El-Darwish, Sei-Yun" userId="c76b9a42-41fd-4077-b7af-07692af6e92b" providerId="ADAL" clId="{4CCCE24A-3F36-4A19-B40E-D718BBBA7094}" dt="2022-08-31T18:09:44.346" v="143" actId="20577"/>
          <ac:graphicFrameMkLst>
            <pc:docMk/>
            <pc:sldMk cId="4169932673" sldId="5209"/>
            <ac:graphicFrameMk id="5" creationId="{28CEB626-4776-A892-DCAF-8D65D7250DA2}"/>
          </ac:graphicFrameMkLst>
        </pc:graphicFrameChg>
      </pc:sldChg>
      <pc:sldChg chg="addSp delSp modSp mod">
        <pc:chgData name="Park El-Darwish, Sei-Yun" userId="c76b9a42-41fd-4077-b7af-07692af6e92b" providerId="ADAL" clId="{4CCCE24A-3F36-4A19-B40E-D718BBBA7094}" dt="2022-08-31T18:00:29.900" v="57" actId="478"/>
        <pc:sldMkLst>
          <pc:docMk/>
          <pc:sldMk cId="2675631431" sldId="5212"/>
        </pc:sldMkLst>
        <pc:graphicFrameChg chg="del mod">
          <ac:chgData name="Park El-Darwish, Sei-Yun" userId="c76b9a42-41fd-4077-b7af-07692af6e92b" providerId="ADAL" clId="{4CCCE24A-3F36-4A19-B40E-D718BBBA7094}" dt="2022-08-31T18:00:29.900" v="57" actId="478"/>
          <ac:graphicFrameMkLst>
            <pc:docMk/>
            <pc:sldMk cId="2675631431" sldId="5212"/>
            <ac:graphicFrameMk id="2" creationId="{2F370467-7DC4-CD4F-4C4A-83EB56E128A9}"/>
          </ac:graphicFrameMkLst>
        </pc:graphicFrameChg>
        <pc:graphicFrameChg chg="add mod">
          <ac:chgData name="Park El-Darwish, Sei-Yun" userId="c76b9a42-41fd-4077-b7af-07692af6e92b" providerId="ADAL" clId="{4CCCE24A-3F36-4A19-B40E-D718BBBA7094}" dt="2022-08-31T18:00:27.918" v="56" actId="478"/>
          <ac:graphicFrameMkLst>
            <pc:docMk/>
            <pc:sldMk cId="2675631431" sldId="5212"/>
            <ac:graphicFrameMk id="6" creationId="{ABFC25B3-EA8B-080C-05BE-BEB9024C4B73}"/>
          </ac:graphicFrameMkLst>
        </pc:graphicFrameChg>
      </pc:sldChg>
      <pc:sldChg chg="add">
        <pc:chgData name="Park El-Darwish, Sei-Yun" userId="c76b9a42-41fd-4077-b7af-07692af6e92b" providerId="ADAL" clId="{4CCCE24A-3F36-4A19-B40E-D718BBBA7094}" dt="2022-08-31T18:06:00.674" v="99"/>
        <pc:sldMkLst>
          <pc:docMk/>
          <pc:sldMk cId="498103749" sldId="5223"/>
        </pc:sldMkLst>
      </pc:sldChg>
      <pc:sldChg chg="del">
        <pc:chgData name="Park El-Darwish, Sei-Yun" userId="c76b9a42-41fd-4077-b7af-07692af6e92b" providerId="ADAL" clId="{4CCCE24A-3F36-4A19-B40E-D718BBBA7094}" dt="2022-08-31T18:00:53.570" v="58" actId="47"/>
        <pc:sldMkLst>
          <pc:docMk/>
          <pc:sldMk cId="3915972756" sldId="5223"/>
        </pc:sldMkLst>
      </pc:sldChg>
      <pc:sldChg chg="modSp mod">
        <pc:chgData name="Park El-Darwish, Sei-Yun" userId="c76b9a42-41fd-4077-b7af-07692af6e92b" providerId="ADAL" clId="{4CCCE24A-3F36-4A19-B40E-D718BBBA7094}" dt="2022-08-31T18:07:58.392" v="123" actId="20577"/>
        <pc:sldMkLst>
          <pc:docMk/>
          <pc:sldMk cId="2808983869" sldId="5224"/>
        </pc:sldMkLst>
        <pc:spChg chg="mod">
          <ac:chgData name="Park El-Darwish, Sei-Yun" userId="c76b9a42-41fd-4077-b7af-07692af6e92b" providerId="ADAL" clId="{4CCCE24A-3F36-4A19-B40E-D718BBBA7094}" dt="2022-08-31T18:04:04.236" v="95" actId="20577"/>
          <ac:spMkLst>
            <pc:docMk/>
            <pc:sldMk cId="2808983869" sldId="5224"/>
            <ac:spMk id="2" creationId="{CE0E8DA8-2EB5-D488-FBD4-3AB94FF4C8F9}"/>
          </ac:spMkLst>
        </pc:spChg>
        <pc:spChg chg="mod">
          <ac:chgData name="Park El-Darwish, Sei-Yun" userId="c76b9a42-41fd-4077-b7af-07692af6e92b" providerId="ADAL" clId="{4CCCE24A-3F36-4A19-B40E-D718BBBA7094}" dt="2022-08-31T18:07:58.392" v="123" actId="20577"/>
          <ac:spMkLst>
            <pc:docMk/>
            <pc:sldMk cId="2808983869" sldId="5224"/>
            <ac:spMk id="3" creationId="{374FBCB4-0687-9025-63AF-84C4EEE19504}"/>
          </ac:spMkLst>
        </pc:spChg>
      </pc:sldChg>
      <pc:sldChg chg="modSp mod">
        <pc:chgData name="Park El-Darwish, Sei-Yun" userId="c76b9a42-41fd-4077-b7af-07692af6e92b" providerId="ADAL" clId="{4CCCE24A-3F36-4A19-B40E-D718BBBA7094}" dt="2022-08-31T18:08:50.342" v="141" actId="20577"/>
        <pc:sldMkLst>
          <pc:docMk/>
          <pc:sldMk cId="1582435034" sldId="5226"/>
        </pc:sldMkLst>
        <pc:spChg chg="mod">
          <ac:chgData name="Park El-Darwish, Sei-Yun" userId="c76b9a42-41fd-4077-b7af-07692af6e92b" providerId="ADAL" clId="{4CCCE24A-3F36-4A19-B40E-D718BBBA7094}" dt="2022-08-31T18:08:50.342" v="141" actId="20577"/>
          <ac:spMkLst>
            <pc:docMk/>
            <pc:sldMk cId="1582435034" sldId="5226"/>
            <ac:spMk id="2" creationId="{9F7DDD7B-BAFF-128E-7A0D-49F5BD78C26C}"/>
          </ac:spMkLst>
        </pc:spChg>
      </pc:sldChg>
      <pc:sldChg chg="add">
        <pc:chgData name="Park El-Darwish, Sei-Yun" userId="c76b9a42-41fd-4077-b7af-07692af6e92b" providerId="ADAL" clId="{4CCCE24A-3F36-4A19-B40E-D718BBBA7094}" dt="2022-08-31T18:06:42.511" v="100"/>
        <pc:sldMkLst>
          <pc:docMk/>
          <pc:sldMk cId="1411584930" sldId="5237"/>
        </pc:sldMkLst>
      </pc:sldChg>
      <pc:sldChg chg="add">
        <pc:chgData name="Park El-Darwish, Sei-Yun" userId="c76b9a42-41fd-4077-b7af-07692af6e92b" providerId="ADAL" clId="{4CCCE24A-3F36-4A19-B40E-D718BBBA7094}" dt="2022-08-31T18:06:42.511" v="100"/>
        <pc:sldMkLst>
          <pc:docMk/>
          <pc:sldMk cId="3826126702" sldId="5242"/>
        </pc:sldMkLst>
      </pc:sldChg>
      <pc:sldChg chg="add">
        <pc:chgData name="Park El-Darwish, Sei-Yun" userId="c76b9a42-41fd-4077-b7af-07692af6e92b" providerId="ADAL" clId="{4CCCE24A-3F36-4A19-B40E-D718BBBA7094}" dt="2022-08-31T18:05:48.521" v="98"/>
        <pc:sldMkLst>
          <pc:docMk/>
          <pc:sldMk cId="2593521704" sldId="5247"/>
        </pc:sldMkLst>
      </pc:sldChg>
      <pc:sldChg chg="add">
        <pc:chgData name="Park El-Darwish, Sei-Yun" userId="c76b9a42-41fd-4077-b7af-07692af6e92b" providerId="ADAL" clId="{4CCCE24A-3F36-4A19-B40E-D718BBBA7094}" dt="2022-08-31T18:06:00.674" v="99"/>
        <pc:sldMkLst>
          <pc:docMk/>
          <pc:sldMk cId="882287865" sldId="5248"/>
        </pc:sldMkLst>
      </pc:sldChg>
      <pc:sldChg chg="add">
        <pc:chgData name="Park El-Darwish, Sei-Yun" userId="c76b9a42-41fd-4077-b7af-07692af6e92b" providerId="ADAL" clId="{4CCCE24A-3F36-4A19-B40E-D718BBBA7094}" dt="2022-08-31T18:06:42.511" v="100"/>
        <pc:sldMkLst>
          <pc:docMk/>
          <pc:sldMk cId="1878283369" sldId="5249"/>
        </pc:sldMkLst>
      </pc:sldChg>
      <pc:sldChg chg="add">
        <pc:chgData name="Park El-Darwish, Sei-Yun" userId="c76b9a42-41fd-4077-b7af-07692af6e92b" providerId="ADAL" clId="{4CCCE24A-3F36-4A19-B40E-D718BBBA7094}" dt="2022-08-31T18:06:42.511" v="100"/>
        <pc:sldMkLst>
          <pc:docMk/>
          <pc:sldMk cId="4218713228" sldId="5251"/>
        </pc:sldMkLst>
      </pc:sldChg>
    </pc:docChg>
  </pc:docChgLst>
  <pc:docChgLst>
    <pc:chgData name="Park El-Darwish, Sei-Yun" userId="c76b9a42-41fd-4077-b7af-07692af6e92b" providerId="ADAL" clId="{36A98DC1-8C34-4AA7-B764-57697F946F7F}"/>
    <pc:docChg chg="undo custSel modSld">
      <pc:chgData name="Park El-Darwish, Sei-Yun" userId="c76b9a42-41fd-4077-b7af-07692af6e92b" providerId="ADAL" clId="{36A98DC1-8C34-4AA7-B764-57697F946F7F}" dt="2022-06-10T13:51:13.142" v="965"/>
      <pc:docMkLst>
        <pc:docMk/>
      </pc:docMkLst>
      <pc:sldChg chg="modSp mod modCm">
        <pc:chgData name="Park El-Darwish, Sei-Yun" userId="c76b9a42-41fd-4077-b7af-07692af6e92b" providerId="ADAL" clId="{36A98DC1-8C34-4AA7-B764-57697F946F7F}" dt="2022-06-10T13:15:02.862" v="242"/>
        <pc:sldMkLst>
          <pc:docMk/>
          <pc:sldMk cId="1423655855" sldId="2831"/>
        </pc:sldMkLst>
        <pc:spChg chg="mod">
          <ac:chgData name="Park El-Darwish, Sei-Yun" userId="c76b9a42-41fd-4077-b7af-07692af6e92b" providerId="ADAL" clId="{36A98DC1-8C34-4AA7-B764-57697F946F7F}" dt="2022-06-10T13:14:15.536" v="239" actId="108"/>
          <ac:spMkLst>
            <pc:docMk/>
            <pc:sldMk cId="1423655855" sldId="2831"/>
            <ac:spMk id="2" creationId="{A562E9B1-4BB2-52BF-E0C1-C6A00686332F}"/>
          </ac:spMkLst>
        </pc:spChg>
        <pc:graphicFrameChg chg="mod">
          <ac:chgData name="Park El-Darwish, Sei-Yun" userId="c76b9a42-41fd-4077-b7af-07692af6e92b" providerId="ADAL" clId="{36A98DC1-8C34-4AA7-B764-57697F946F7F}" dt="2022-06-10T13:14:49.228" v="241" actId="20577"/>
          <ac:graphicFrameMkLst>
            <pc:docMk/>
            <pc:sldMk cId="1423655855" sldId="2831"/>
            <ac:graphicFrameMk id="4" creationId="{FD1C69F4-EF00-EF39-3219-5B9B90955CBD}"/>
          </ac:graphicFrameMkLst>
        </pc:graphicFrameChg>
      </pc:sldChg>
      <pc:sldChg chg="modSp mod modCm">
        <pc:chgData name="Park El-Darwish, Sei-Yun" userId="c76b9a42-41fd-4077-b7af-07692af6e92b" providerId="ADAL" clId="{36A98DC1-8C34-4AA7-B764-57697F946F7F}" dt="2022-06-10T13:37:13.355" v="622"/>
        <pc:sldMkLst>
          <pc:docMk/>
          <pc:sldMk cId="3123577269" sldId="2875"/>
        </pc:sldMkLst>
        <pc:spChg chg="mod">
          <ac:chgData name="Park El-Darwish, Sei-Yun" userId="c76b9a42-41fd-4077-b7af-07692af6e92b" providerId="ADAL" clId="{36A98DC1-8C34-4AA7-B764-57697F946F7F}" dt="2022-06-09T13:36:31.684" v="187" actId="20577"/>
          <ac:spMkLst>
            <pc:docMk/>
            <pc:sldMk cId="3123577269" sldId="2875"/>
            <ac:spMk id="11" creationId="{7C01E8D6-9AE3-ADD8-FBD3-179A37719EEB}"/>
          </ac:spMkLst>
        </pc:spChg>
        <pc:spChg chg="mod">
          <ac:chgData name="Park El-Darwish, Sei-Yun" userId="c76b9a42-41fd-4077-b7af-07692af6e92b" providerId="ADAL" clId="{36A98DC1-8C34-4AA7-B764-57697F946F7F}" dt="2022-06-09T13:37:10.650" v="191" actId="113"/>
          <ac:spMkLst>
            <pc:docMk/>
            <pc:sldMk cId="3123577269" sldId="2875"/>
            <ac:spMk id="44" creationId="{EADA5686-0A93-4520-94F6-12F981FE235A}"/>
          </ac:spMkLst>
        </pc:spChg>
      </pc:sldChg>
      <pc:sldChg chg="modSp mod modCm">
        <pc:chgData name="Park El-Darwish, Sei-Yun" userId="c76b9a42-41fd-4077-b7af-07692af6e92b" providerId="ADAL" clId="{36A98DC1-8C34-4AA7-B764-57697F946F7F}" dt="2022-06-10T13:09:08.848" v="229"/>
        <pc:sldMkLst>
          <pc:docMk/>
          <pc:sldMk cId="2573775783" sldId="5204"/>
        </pc:sldMkLst>
        <pc:spChg chg="ord">
          <ac:chgData name="Park El-Darwish, Sei-Yun" userId="c76b9a42-41fd-4077-b7af-07692af6e92b" providerId="ADAL" clId="{36A98DC1-8C34-4AA7-B764-57697F946F7F}" dt="2022-06-09T13:17:40.421" v="23" actId="26606"/>
          <ac:spMkLst>
            <pc:docMk/>
            <pc:sldMk cId="2573775783" sldId="5204"/>
            <ac:spMk id="6" creationId="{B9076D4A-EF2D-69DF-AC13-1D6E73967761}"/>
          </ac:spMkLst>
        </pc:spChg>
        <pc:picChg chg="mod">
          <ac:chgData name="Park El-Darwish, Sei-Yun" userId="c76b9a42-41fd-4077-b7af-07692af6e92b" providerId="ADAL" clId="{36A98DC1-8C34-4AA7-B764-57697F946F7F}" dt="2022-06-09T13:17:40.421" v="23" actId="26606"/>
          <ac:picMkLst>
            <pc:docMk/>
            <pc:sldMk cId="2573775783" sldId="5204"/>
            <ac:picMk id="9" creationId="{A30D2CD2-EF3B-2218-A893-3A226EA9C5A6}"/>
          </ac:picMkLst>
        </pc:picChg>
      </pc:sldChg>
      <pc:sldChg chg="modSp mod">
        <pc:chgData name="Park El-Darwish, Sei-Yun" userId="c76b9a42-41fd-4077-b7af-07692af6e92b" providerId="ADAL" clId="{36A98DC1-8C34-4AA7-B764-57697F946F7F}" dt="2022-06-09T13:21:32.307" v="93" actId="26606"/>
        <pc:sldMkLst>
          <pc:docMk/>
          <pc:sldMk cId="993503450" sldId="5205"/>
        </pc:sldMkLst>
        <pc:spChg chg="mod">
          <ac:chgData name="Park El-Darwish, Sei-Yun" userId="c76b9a42-41fd-4077-b7af-07692af6e92b" providerId="ADAL" clId="{36A98DC1-8C34-4AA7-B764-57697F946F7F}" dt="2022-06-09T13:21:32.307" v="93" actId="26606"/>
          <ac:spMkLst>
            <pc:docMk/>
            <pc:sldMk cId="993503450" sldId="5205"/>
            <ac:spMk id="3" creationId="{47F5BD9A-4A69-35B3-AEC8-5258369D522F}"/>
          </ac:spMkLst>
        </pc:spChg>
        <pc:picChg chg="mod">
          <ac:chgData name="Park El-Darwish, Sei-Yun" userId="c76b9a42-41fd-4077-b7af-07692af6e92b" providerId="ADAL" clId="{36A98DC1-8C34-4AA7-B764-57697F946F7F}" dt="2022-06-09T13:21:32.307" v="93" actId="26606"/>
          <ac:picMkLst>
            <pc:docMk/>
            <pc:sldMk cId="993503450" sldId="5205"/>
            <ac:picMk id="8" creationId="{0F5046B0-6E11-FD57-2EE1-CBE3232D59AE}"/>
          </ac:picMkLst>
        </pc:picChg>
      </pc:sldChg>
      <pc:sldChg chg="modSp mod modCm">
        <pc:chgData name="Park El-Darwish, Sei-Yun" userId="c76b9a42-41fd-4077-b7af-07692af6e92b" providerId="ADAL" clId="{36A98DC1-8C34-4AA7-B764-57697F946F7F}" dt="2022-06-10T13:20:55.063" v="313" actId="20577"/>
        <pc:sldMkLst>
          <pc:docMk/>
          <pc:sldMk cId="366353985" sldId="5206"/>
        </pc:sldMkLst>
        <pc:spChg chg="mod">
          <ac:chgData name="Park El-Darwish, Sei-Yun" userId="c76b9a42-41fd-4077-b7af-07692af6e92b" providerId="ADAL" clId="{36A98DC1-8C34-4AA7-B764-57697F946F7F}" dt="2022-06-10T13:20:55.063" v="313" actId="20577"/>
          <ac:spMkLst>
            <pc:docMk/>
            <pc:sldMk cId="366353985" sldId="5206"/>
            <ac:spMk id="3" creationId="{47F5BD9A-4A69-35B3-AEC8-5258369D522F}"/>
          </ac:spMkLst>
        </pc:spChg>
        <pc:picChg chg="mod">
          <ac:chgData name="Park El-Darwish, Sei-Yun" userId="c76b9a42-41fd-4077-b7af-07692af6e92b" providerId="ADAL" clId="{36A98DC1-8C34-4AA7-B764-57697F946F7F}" dt="2022-06-09T13:33:47.195" v="146" actId="26606"/>
          <ac:picMkLst>
            <pc:docMk/>
            <pc:sldMk cId="366353985" sldId="5206"/>
            <ac:picMk id="8" creationId="{39BBA0F4-F632-60ED-AA8F-2A6CC499136C}"/>
          </ac:picMkLst>
        </pc:picChg>
      </pc:sldChg>
      <pc:sldChg chg="modSp mod">
        <pc:chgData name="Park El-Darwish, Sei-Yun" userId="c76b9a42-41fd-4077-b7af-07692af6e92b" providerId="ADAL" clId="{36A98DC1-8C34-4AA7-B764-57697F946F7F}" dt="2022-06-09T13:37:40.829" v="194" actId="26606"/>
        <pc:sldMkLst>
          <pc:docMk/>
          <pc:sldMk cId="4042276573" sldId="5207"/>
        </pc:sldMkLst>
        <pc:spChg chg="mod">
          <ac:chgData name="Park El-Darwish, Sei-Yun" userId="c76b9a42-41fd-4077-b7af-07692af6e92b" providerId="ADAL" clId="{36A98DC1-8C34-4AA7-B764-57697F946F7F}" dt="2022-06-09T13:37:40.829" v="194" actId="26606"/>
          <ac:spMkLst>
            <pc:docMk/>
            <pc:sldMk cId="4042276573" sldId="5207"/>
            <ac:spMk id="3" creationId="{47F5BD9A-4A69-35B3-AEC8-5258369D522F}"/>
          </ac:spMkLst>
        </pc:spChg>
        <pc:picChg chg="mod">
          <ac:chgData name="Park El-Darwish, Sei-Yun" userId="c76b9a42-41fd-4077-b7af-07692af6e92b" providerId="ADAL" clId="{36A98DC1-8C34-4AA7-B764-57697F946F7F}" dt="2022-06-09T13:37:40.829" v="194" actId="26606"/>
          <ac:picMkLst>
            <pc:docMk/>
            <pc:sldMk cId="4042276573" sldId="5207"/>
            <ac:picMk id="8" creationId="{BC111B97-DC71-1666-093B-4C1FAEA97C5C}"/>
          </ac:picMkLst>
        </pc:picChg>
      </pc:sldChg>
      <pc:sldChg chg="modSp mod">
        <pc:chgData name="Park El-Darwish, Sei-Yun" userId="c76b9a42-41fd-4077-b7af-07692af6e92b" providerId="ADAL" clId="{36A98DC1-8C34-4AA7-B764-57697F946F7F}" dt="2022-06-09T13:40:12.512" v="201" actId="403"/>
        <pc:sldMkLst>
          <pc:docMk/>
          <pc:sldMk cId="4169932673" sldId="5209"/>
        </pc:sldMkLst>
        <pc:graphicFrameChg chg="mod modGraphic">
          <ac:chgData name="Park El-Darwish, Sei-Yun" userId="c76b9a42-41fd-4077-b7af-07692af6e92b" providerId="ADAL" clId="{36A98DC1-8C34-4AA7-B764-57697F946F7F}" dt="2022-06-09T13:40:12.512" v="201" actId="403"/>
          <ac:graphicFrameMkLst>
            <pc:docMk/>
            <pc:sldMk cId="4169932673" sldId="5209"/>
            <ac:graphicFrameMk id="5" creationId="{28CEB626-4776-A892-DCAF-8D65D7250DA2}"/>
          </ac:graphicFrameMkLst>
        </pc:graphicFrameChg>
      </pc:sldChg>
      <pc:sldChg chg="modSp mod modCm">
        <pc:chgData name="Park El-Darwish, Sei-Yun" userId="c76b9a42-41fd-4077-b7af-07692af6e92b" providerId="ADAL" clId="{36A98DC1-8C34-4AA7-B764-57697F946F7F}" dt="2022-06-10T13:18:59.092" v="308"/>
        <pc:sldMkLst>
          <pc:docMk/>
          <pc:sldMk cId="3598841001" sldId="5211"/>
        </pc:sldMkLst>
        <pc:spChg chg="mod">
          <ac:chgData name="Park El-Darwish, Sei-Yun" userId="c76b9a42-41fd-4077-b7af-07692af6e92b" providerId="ADAL" clId="{36A98DC1-8C34-4AA7-B764-57697F946F7F}" dt="2022-06-10T13:18:45.321" v="307" actId="108"/>
          <ac:spMkLst>
            <pc:docMk/>
            <pc:sldMk cId="3598841001" sldId="5211"/>
            <ac:spMk id="2" creationId="{A562E9B1-4BB2-52BF-E0C1-C6A00686332F}"/>
          </ac:spMkLst>
        </pc:spChg>
      </pc:sldChg>
      <pc:sldChg chg="modSp mod modCm">
        <pc:chgData name="Park El-Darwish, Sei-Yun" userId="c76b9a42-41fd-4077-b7af-07692af6e92b" providerId="ADAL" clId="{36A98DC1-8C34-4AA7-B764-57697F946F7F}" dt="2022-06-09T13:34:36.739" v="153" actId="20577"/>
        <pc:sldMkLst>
          <pc:docMk/>
          <pc:sldMk cId="2675631431" sldId="5212"/>
        </pc:sldMkLst>
        <pc:spChg chg="mod">
          <ac:chgData name="Park El-Darwish, Sei-Yun" userId="c76b9a42-41fd-4077-b7af-07692af6e92b" providerId="ADAL" clId="{36A98DC1-8C34-4AA7-B764-57697F946F7F}" dt="2022-06-09T13:34:36.739" v="153" actId="20577"/>
          <ac:spMkLst>
            <pc:docMk/>
            <pc:sldMk cId="2675631431" sldId="5212"/>
            <ac:spMk id="5" creationId="{9352A843-5E11-7FB1-BA48-0263D894CAAB}"/>
          </ac:spMkLst>
        </pc:spChg>
      </pc:sldChg>
      <pc:sldChg chg="modSp mod modCm">
        <pc:chgData name="Park El-Darwish, Sei-Yun" userId="c76b9a42-41fd-4077-b7af-07692af6e92b" providerId="ADAL" clId="{36A98DC1-8C34-4AA7-B764-57697F946F7F}" dt="2022-06-10T13:21:22.194" v="319" actId="20577"/>
        <pc:sldMkLst>
          <pc:docMk/>
          <pc:sldMk cId="27065018" sldId="5213"/>
        </pc:sldMkLst>
        <pc:spChg chg="mod">
          <ac:chgData name="Park El-Darwish, Sei-Yun" userId="c76b9a42-41fd-4077-b7af-07692af6e92b" providerId="ADAL" clId="{36A98DC1-8C34-4AA7-B764-57697F946F7F}" dt="2022-06-10T13:21:22.194" v="319" actId="20577"/>
          <ac:spMkLst>
            <pc:docMk/>
            <pc:sldMk cId="27065018" sldId="5213"/>
            <ac:spMk id="5" creationId="{9352A843-5E11-7FB1-BA48-0263D894CAAB}"/>
          </ac:spMkLst>
        </pc:spChg>
      </pc:sldChg>
      <pc:sldChg chg="modSp mod modCm">
        <pc:chgData name="Park El-Darwish, Sei-Yun" userId="c76b9a42-41fd-4077-b7af-07692af6e92b" providerId="ADAL" clId="{36A98DC1-8C34-4AA7-B764-57697F946F7F}" dt="2022-06-10T13:31:45.798" v="618"/>
        <pc:sldMkLst>
          <pc:docMk/>
          <pc:sldMk cId="299642570" sldId="5214"/>
        </pc:sldMkLst>
        <pc:graphicFrameChg chg="mod">
          <ac:chgData name="Park El-Darwish, Sei-Yun" userId="c76b9a42-41fd-4077-b7af-07692af6e92b" providerId="ADAL" clId="{36A98DC1-8C34-4AA7-B764-57697F946F7F}" dt="2022-06-10T13:31:38.445" v="617" actId="1076"/>
          <ac:graphicFrameMkLst>
            <pc:docMk/>
            <pc:sldMk cId="299642570" sldId="5214"/>
            <ac:graphicFrameMk id="6" creationId="{6720ACB6-E81C-D4E5-4B82-2CCF9ECC7EA0}"/>
          </ac:graphicFrameMkLst>
        </pc:graphicFrameChg>
      </pc:sldChg>
      <pc:sldChg chg="modSp mod modCm">
        <pc:chgData name="Park El-Darwish, Sei-Yun" userId="c76b9a42-41fd-4077-b7af-07692af6e92b" providerId="ADAL" clId="{36A98DC1-8C34-4AA7-B764-57697F946F7F}" dt="2022-06-10T13:36:47.853" v="621"/>
        <pc:sldMkLst>
          <pc:docMk/>
          <pc:sldMk cId="3127898769" sldId="5215"/>
        </pc:sldMkLst>
        <pc:spChg chg="mod">
          <ac:chgData name="Park El-Darwish, Sei-Yun" userId="c76b9a42-41fd-4077-b7af-07692af6e92b" providerId="ADAL" clId="{36A98DC1-8C34-4AA7-B764-57697F946F7F}" dt="2022-06-10T13:31:11.929" v="600" actId="20577"/>
          <ac:spMkLst>
            <pc:docMk/>
            <pc:sldMk cId="3127898769" sldId="5215"/>
            <ac:spMk id="5" creationId="{9352A843-5E11-7FB1-BA48-0263D894CAAB}"/>
          </ac:spMkLst>
        </pc:spChg>
      </pc:sldChg>
      <pc:sldChg chg="modSp mod modCm">
        <pc:chgData name="Park El-Darwish, Sei-Yun" userId="c76b9a42-41fd-4077-b7af-07692af6e92b" providerId="ADAL" clId="{36A98DC1-8C34-4AA7-B764-57697F946F7F}" dt="2022-06-09T13:37:25.912" v="193" actId="6549"/>
        <pc:sldMkLst>
          <pc:docMk/>
          <pc:sldMk cId="3312897463" sldId="5216"/>
        </pc:sldMkLst>
        <pc:spChg chg="mod">
          <ac:chgData name="Park El-Darwish, Sei-Yun" userId="c76b9a42-41fd-4077-b7af-07692af6e92b" providerId="ADAL" clId="{36A98DC1-8C34-4AA7-B764-57697F946F7F}" dt="2022-06-09T13:37:25.912" v="193" actId="6549"/>
          <ac:spMkLst>
            <pc:docMk/>
            <pc:sldMk cId="3312897463" sldId="5216"/>
            <ac:spMk id="5" creationId="{9352A843-5E11-7FB1-BA48-0263D894CAAB}"/>
          </ac:spMkLst>
        </pc:spChg>
      </pc:sldChg>
      <pc:sldChg chg="modSp mod modCm">
        <pc:chgData name="Park El-Darwish, Sei-Yun" userId="c76b9a42-41fd-4077-b7af-07692af6e92b" providerId="ADAL" clId="{36A98DC1-8C34-4AA7-B764-57697F946F7F}" dt="2022-06-10T13:51:13.142" v="965"/>
        <pc:sldMkLst>
          <pc:docMk/>
          <pc:sldMk cId="858545006" sldId="5219"/>
        </pc:sldMkLst>
        <pc:spChg chg="mod">
          <ac:chgData name="Park El-Darwish, Sei-Yun" userId="c76b9a42-41fd-4077-b7af-07692af6e92b" providerId="ADAL" clId="{36A98DC1-8C34-4AA7-B764-57697F946F7F}" dt="2022-06-10T13:51:03.488" v="964" actId="20577"/>
          <ac:spMkLst>
            <pc:docMk/>
            <pc:sldMk cId="858545006" sldId="5219"/>
            <ac:spMk id="2" creationId="{5DFB748E-1833-82D0-1881-8B492C05ADB6}"/>
          </ac:spMkLst>
        </pc:spChg>
      </pc:sldChg>
      <pc:sldChg chg="modSp mod modCm">
        <pc:chgData name="Park El-Darwish, Sei-Yun" userId="c76b9a42-41fd-4077-b7af-07692af6e92b" providerId="ADAL" clId="{36A98DC1-8C34-4AA7-B764-57697F946F7F}" dt="2022-06-10T13:22:46.474" v="343"/>
        <pc:sldMkLst>
          <pc:docMk/>
          <pc:sldMk cId="4031580375" sldId="5220"/>
        </pc:sldMkLst>
        <pc:spChg chg="mod">
          <ac:chgData name="Park El-Darwish, Sei-Yun" userId="c76b9a42-41fd-4077-b7af-07692af6e92b" providerId="ADAL" clId="{36A98DC1-8C34-4AA7-B764-57697F946F7F}" dt="2022-06-10T13:22:09.041" v="337" actId="20577"/>
          <ac:spMkLst>
            <pc:docMk/>
            <pc:sldMk cId="4031580375" sldId="5220"/>
            <ac:spMk id="10" creationId="{56F7A34C-A548-6904-A14C-BA2517C32BD8}"/>
          </ac:spMkLst>
        </pc:spChg>
        <pc:spChg chg="mod">
          <ac:chgData name="Park El-Darwish, Sei-Yun" userId="c76b9a42-41fd-4077-b7af-07692af6e92b" providerId="ADAL" clId="{36A98DC1-8C34-4AA7-B764-57697F946F7F}" dt="2022-06-10T13:22:18.343" v="342" actId="20577"/>
          <ac:spMkLst>
            <pc:docMk/>
            <pc:sldMk cId="4031580375" sldId="5220"/>
            <ac:spMk id="15" creationId="{E694E779-0D6D-C379-F69A-2DDC93B754F3}"/>
          </ac:spMkLst>
        </pc:spChg>
      </pc:sldChg>
      <pc:sldChg chg="addSp delSp modSp mod modCm">
        <pc:chgData name="Park El-Darwish, Sei-Yun" userId="c76b9a42-41fd-4077-b7af-07692af6e92b" providerId="ADAL" clId="{36A98DC1-8C34-4AA7-B764-57697F946F7F}" dt="2022-06-10T13:30:54.334" v="585"/>
        <pc:sldMkLst>
          <pc:docMk/>
          <pc:sldMk cId="2099213639" sldId="5221"/>
        </pc:sldMkLst>
        <pc:spChg chg="mod">
          <ac:chgData name="Park El-Darwish, Sei-Yun" userId="c76b9a42-41fd-4077-b7af-07692af6e92b" providerId="ADAL" clId="{36A98DC1-8C34-4AA7-B764-57697F946F7F}" dt="2022-06-10T13:26:33.235" v="433" actId="122"/>
          <ac:spMkLst>
            <pc:docMk/>
            <pc:sldMk cId="2099213639" sldId="5221"/>
            <ac:spMk id="2" creationId="{4638F67D-1022-03BE-EC67-74EFEBF7EB9C}"/>
          </ac:spMkLst>
        </pc:spChg>
        <pc:spChg chg="mod">
          <ac:chgData name="Park El-Darwish, Sei-Yun" userId="c76b9a42-41fd-4077-b7af-07692af6e92b" providerId="ADAL" clId="{36A98DC1-8C34-4AA7-B764-57697F946F7F}" dt="2022-06-10T13:28:03.616" v="584" actId="255"/>
          <ac:spMkLst>
            <pc:docMk/>
            <pc:sldMk cId="2099213639" sldId="5221"/>
            <ac:spMk id="3" creationId="{78CBF34A-EFCC-18FB-9DF0-AB6271484976}"/>
          </ac:spMkLst>
        </pc:spChg>
        <pc:spChg chg="mod">
          <ac:chgData name="Park El-Darwish, Sei-Yun" userId="c76b9a42-41fd-4077-b7af-07692af6e92b" providerId="ADAL" clId="{36A98DC1-8C34-4AA7-B764-57697F946F7F}" dt="2022-06-09T13:35:04.151" v="171" actId="20577"/>
          <ac:spMkLst>
            <pc:docMk/>
            <pc:sldMk cId="2099213639" sldId="5221"/>
            <ac:spMk id="4" creationId="{433DFCEE-F515-CCFD-8E7A-937825CE7164}"/>
          </ac:spMkLst>
        </pc:spChg>
        <pc:spChg chg="add del mod">
          <ac:chgData name="Park El-Darwish, Sei-Yun" userId="c76b9a42-41fd-4077-b7af-07692af6e92b" providerId="ADAL" clId="{36A98DC1-8C34-4AA7-B764-57697F946F7F}" dt="2022-06-10T13:26:12.598" v="426" actId="767"/>
          <ac:spMkLst>
            <pc:docMk/>
            <pc:sldMk cId="2099213639" sldId="5221"/>
            <ac:spMk id="6" creationId="{3C49EAE2-CC20-B1A0-0C57-C1323B623156}"/>
          </ac:spMkLst>
        </pc:spChg>
      </pc:sldChg>
      <pc:sldChg chg="addSp delSp modSp mod">
        <pc:chgData name="Park El-Darwish, Sei-Yun" userId="c76b9a42-41fd-4077-b7af-07692af6e92b" providerId="ADAL" clId="{36A98DC1-8C34-4AA7-B764-57697F946F7F}" dt="2022-06-10T13:46:31.173" v="788" actId="12"/>
        <pc:sldMkLst>
          <pc:docMk/>
          <pc:sldMk cId="2808983869" sldId="5224"/>
        </pc:sldMkLst>
        <pc:spChg chg="mod">
          <ac:chgData name="Park El-Darwish, Sei-Yun" userId="c76b9a42-41fd-4077-b7af-07692af6e92b" providerId="ADAL" clId="{36A98DC1-8C34-4AA7-B764-57697F946F7F}" dt="2022-06-10T13:46:31.173" v="788" actId="12"/>
          <ac:spMkLst>
            <pc:docMk/>
            <pc:sldMk cId="2808983869" sldId="5224"/>
            <ac:spMk id="2" creationId="{CE0E8DA8-2EB5-D488-FBD4-3AB94FF4C8F9}"/>
          </ac:spMkLst>
        </pc:spChg>
        <pc:graphicFrameChg chg="add del mod modGraphic">
          <ac:chgData name="Park El-Darwish, Sei-Yun" userId="c76b9a42-41fd-4077-b7af-07692af6e92b" providerId="ADAL" clId="{36A98DC1-8C34-4AA7-B764-57697F946F7F}" dt="2022-06-10T13:41:19.749" v="692" actId="478"/>
          <ac:graphicFrameMkLst>
            <pc:docMk/>
            <pc:sldMk cId="2808983869" sldId="5224"/>
            <ac:graphicFrameMk id="5" creationId="{6703DC77-D076-96EB-ED64-6D22D523042E}"/>
          </ac:graphicFrameMkLst>
        </pc:graphicFrameChg>
        <pc:graphicFrameChg chg="add mod modGraphic">
          <ac:chgData name="Park El-Darwish, Sei-Yun" userId="c76b9a42-41fd-4077-b7af-07692af6e92b" providerId="ADAL" clId="{36A98DC1-8C34-4AA7-B764-57697F946F7F}" dt="2022-06-10T13:46:00.183" v="787" actId="403"/>
          <ac:graphicFrameMkLst>
            <pc:docMk/>
            <pc:sldMk cId="2808983869" sldId="5224"/>
            <ac:graphicFrameMk id="6" creationId="{D1585CD5-1BA2-869B-28F9-8F7A13FDFFD4}"/>
          </ac:graphicFrameMkLst>
        </pc:graphicFrameChg>
      </pc:sldChg>
      <pc:sldChg chg="modSp modCm">
        <pc:chgData name="Park El-Darwish, Sei-Yun" userId="c76b9a42-41fd-4077-b7af-07692af6e92b" providerId="ADAL" clId="{36A98DC1-8C34-4AA7-B764-57697F946F7F}" dt="2022-06-10T13:48:23.241" v="810"/>
        <pc:sldMkLst>
          <pc:docMk/>
          <pc:sldMk cId="826816664" sldId="5225"/>
        </pc:sldMkLst>
        <pc:graphicFrameChg chg="mod">
          <ac:chgData name="Park El-Darwish, Sei-Yun" userId="c76b9a42-41fd-4077-b7af-07692af6e92b" providerId="ADAL" clId="{36A98DC1-8C34-4AA7-B764-57697F946F7F}" dt="2022-06-10T13:48:16.034" v="809" actId="20577"/>
          <ac:graphicFrameMkLst>
            <pc:docMk/>
            <pc:sldMk cId="826816664" sldId="5225"/>
            <ac:graphicFrameMk id="6" creationId="{6F27F8C8-3096-A185-645D-2CB78902CAF9}"/>
          </ac:graphicFrameMkLst>
        </pc:graphicFrameChg>
      </pc:sldChg>
      <pc:sldChg chg="modCm">
        <pc:chgData name="Park El-Darwish, Sei-Yun" userId="c76b9a42-41fd-4077-b7af-07692af6e92b" providerId="ADAL" clId="{36A98DC1-8C34-4AA7-B764-57697F946F7F}" dt="2022-06-10T13:38:04.044" v="623"/>
        <pc:sldMkLst>
          <pc:docMk/>
          <pc:sldMk cId="1721580889" sldId="5227"/>
        </pc:sldMkLst>
      </pc:sldChg>
      <pc:sldChg chg="modSp mod modNotesTx">
        <pc:chgData name="Park El-Darwish, Sei-Yun" userId="c76b9a42-41fd-4077-b7af-07692af6e92b" providerId="ADAL" clId="{36A98DC1-8C34-4AA7-B764-57697F946F7F}" dt="2022-06-09T13:22:23.196" v="117" actId="1076"/>
        <pc:sldMkLst>
          <pc:docMk/>
          <pc:sldMk cId="3788207485" sldId="5228"/>
        </pc:sldMkLst>
        <pc:spChg chg="mod">
          <ac:chgData name="Park El-Darwish, Sei-Yun" userId="c76b9a42-41fd-4077-b7af-07692af6e92b" providerId="ADAL" clId="{36A98DC1-8C34-4AA7-B764-57697F946F7F}" dt="2022-06-09T13:22:06.541" v="103" actId="255"/>
          <ac:spMkLst>
            <pc:docMk/>
            <pc:sldMk cId="3788207485" sldId="5228"/>
            <ac:spMk id="37" creationId="{1FCBCE89-EA86-218C-5037-7F4D40F81460}"/>
          </ac:spMkLst>
        </pc:spChg>
        <pc:graphicFrameChg chg="mod">
          <ac:chgData name="Park El-Darwish, Sei-Yun" userId="c76b9a42-41fd-4077-b7af-07692af6e92b" providerId="ADAL" clId="{36A98DC1-8C34-4AA7-B764-57697F946F7F}" dt="2022-06-09T13:22:23.196" v="117" actId="1076"/>
          <ac:graphicFrameMkLst>
            <pc:docMk/>
            <pc:sldMk cId="3788207485" sldId="5228"/>
            <ac:graphicFrameMk id="3" creationId="{30504DCE-A77B-8600-5E15-3BCB344E53AE}"/>
          </ac:graphicFrameMkLst>
        </pc:graphicFrameChg>
      </pc:sldChg>
      <pc:sldChg chg="addCm modCm modNotesTx">
        <pc:chgData name="Park El-Darwish, Sei-Yun" userId="c76b9a42-41fd-4077-b7af-07692af6e92b" providerId="ADAL" clId="{36A98DC1-8C34-4AA7-B764-57697F946F7F}" dt="2022-06-10T13:12:28.865" v="231"/>
        <pc:sldMkLst>
          <pc:docMk/>
          <pc:sldMk cId="3078887693" sldId="5229"/>
        </pc:sldMkLst>
      </pc:sldChg>
    </pc:docChg>
  </pc:docChgLst>
  <pc:docChgLst>
    <pc:chgData name="Boyer, Christophe" userId="S::cbo@iec.ch::225a8327-5193-4757-8f35-45b99c2c9078" providerId="AD" clId="Web-{246BCD5D-4170-4FE7-B03D-AED7DB3517F6}"/>
    <pc:docChg chg="mod">
      <pc:chgData name="Boyer, Christophe" userId="S::cbo@iec.ch::225a8327-5193-4757-8f35-45b99c2c9078" providerId="AD" clId="Web-{246BCD5D-4170-4FE7-B03D-AED7DB3517F6}" dt="2022-06-03T10:28:23.928" v="8"/>
      <pc:docMkLst>
        <pc:docMk/>
      </pc:docMkLst>
      <pc:sldChg chg="addCm">
        <pc:chgData name="Boyer, Christophe" userId="S::cbo@iec.ch::225a8327-5193-4757-8f35-45b99c2c9078" providerId="AD" clId="Web-{246BCD5D-4170-4FE7-B03D-AED7DB3517F6}" dt="2022-06-03T10:24:34.954" v="2"/>
        <pc:sldMkLst>
          <pc:docMk/>
          <pc:sldMk cId="1423655855" sldId="2831"/>
        </pc:sldMkLst>
      </pc:sldChg>
      <pc:sldChg chg="addCm modCm">
        <pc:chgData name="Boyer, Christophe" userId="S::cbo@iec.ch::225a8327-5193-4757-8f35-45b99c2c9078" providerId="AD" clId="Web-{246BCD5D-4170-4FE7-B03D-AED7DB3517F6}" dt="2022-06-03T10:28:23.928" v="8"/>
        <pc:sldMkLst>
          <pc:docMk/>
          <pc:sldMk cId="3824183449" sldId="5210"/>
        </pc:sldMkLst>
      </pc:sldChg>
      <pc:sldChg chg="addCm">
        <pc:chgData name="Boyer, Christophe" userId="S::cbo@iec.ch::225a8327-5193-4757-8f35-45b99c2c9078" providerId="AD" clId="Web-{246BCD5D-4170-4FE7-B03D-AED7DB3517F6}" dt="2022-06-03T10:27:31.427" v="6"/>
        <pc:sldMkLst>
          <pc:docMk/>
          <pc:sldMk cId="3598841001" sldId="5211"/>
        </pc:sldMkLst>
      </pc:sldChg>
    </pc:docChg>
  </pc:docChgLst>
  <pc:docChgLst>
    <pc:chgData name="Boyer, Christophe" userId="S::cbo@iec.ch::225a8327-5193-4757-8f35-45b99c2c9078" providerId="AD" clId="Web-{9F89A07D-A9F5-44F7-A4CE-324AC81B25A3}"/>
    <pc:docChg chg="">
      <pc:chgData name="Boyer, Christophe" userId="S::cbo@iec.ch::225a8327-5193-4757-8f35-45b99c2c9078" providerId="AD" clId="Web-{9F89A07D-A9F5-44F7-A4CE-324AC81B25A3}" dt="2022-06-13T09:19:08.992" v="1"/>
      <pc:docMkLst>
        <pc:docMk/>
      </pc:docMkLst>
      <pc:sldChg chg="modCm">
        <pc:chgData name="Boyer, Christophe" userId="S::cbo@iec.ch::225a8327-5193-4757-8f35-45b99c2c9078" providerId="AD" clId="Web-{9F89A07D-A9F5-44F7-A4CE-324AC81B25A3}" dt="2022-06-13T09:19:08.992" v="1"/>
        <pc:sldMkLst>
          <pc:docMk/>
          <pc:sldMk cId="1423655855" sldId="2831"/>
        </pc:sldMkLst>
      </pc:sldChg>
    </pc:docChg>
  </pc:docChgLst>
  <pc:docChgLst>
    <pc:chgData name="Bielfeld, Anja" userId="5ed83976-5534-43d2-9b23-de8b4f7c8de5" providerId="ADAL" clId="{9F43013D-DC58-42B0-9DC8-98FAC75D783C}"/>
    <pc:docChg chg="undo custSel addSld delSld modSld">
      <pc:chgData name="Bielfeld, Anja" userId="5ed83976-5534-43d2-9b23-de8b4f7c8de5" providerId="ADAL" clId="{9F43013D-DC58-42B0-9DC8-98FAC75D783C}" dt="2022-06-08T09:57:43.549" v="637"/>
      <pc:docMkLst>
        <pc:docMk/>
      </pc:docMkLst>
      <pc:sldChg chg="modSp del mod">
        <pc:chgData name="Bielfeld, Anja" userId="5ed83976-5534-43d2-9b23-de8b4f7c8de5" providerId="ADAL" clId="{9F43013D-DC58-42B0-9DC8-98FAC75D783C}" dt="2022-06-08T08:56:56.265" v="64" actId="47"/>
        <pc:sldMkLst>
          <pc:docMk/>
          <pc:sldMk cId="1543724216" sldId="2690"/>
        </pc:sldMkLst>
        <pc:spChg chg="mod">
          <ac:chgData name="Bielfeld, Anja" userId="5ed83976-5534-43d2-9b23-de8b4f7c8de5" providerId="ADAL" clId="{9F43013D-DC58-42B0-9DC8-98FAC75D783C}" dt="2022-06-08T08:50:24.385" v="13" actId="6549"/>
          <ac:spMkLst>
            <pc:docMk/>
            <pc:sldMk cId="1543724216" sldId="2690"/>
            <ac:spMk id="37" creationId="{1FCBCE89-EA86-218C-5037-7F4D40F81460}"/>
          </ac:spMkLst>
        </pc:spChg>
      </pc:sldChg>
      <pc:sldChg chg="modSp mod addCm modCm">
        <pc:chgData name="Bielfeld, Anja" userId="5ed83976-5534-43d2-9b23-de8b4f7c8de5" providerId="ADAL" clId="{9F43013D-DC58-42B0-9DC8-98FAC75D783C}" dt="2022-06-08T09:31:19.198" v="605"/>
        <pc:sldMkLst>
          <pc:docMk/>
          <pc:sldMk cId="1423655855" sldId="2831"/>
        </pc:sldMkLst>
        <pc:spChg chg="mod">
          <ac:chgData name="Bielfeld, Anja" userId="5ed83976-5534-43d2-9b23-de8b4f7c8de5" providerId="ADAL" clId="{9F43013D-DC58-42B0-9DC8-98FAC75D783C}" dt="2022-06-08T09:06:36.681" v="463" actId="20577"/>
          <ac:spMkLst>
            <pc:docMk/>
            <pc:sldMk cId="1423655855" sldId="2831"/>
            <ac:spMk id="2" creationId="{A562E9B1-4BB2-52BF-E0C1-C6A00686332F}"/>
          </ac:spMkLst>
        </pc:spChg>
      </pc:sldChg>
      <pc:sldChg chg="addCm">
        <pc:chgData name="Bielfeld, Anja" userId="5ed83976-5534-43d2-9b23-de8b4f7c8de5" providerId="ADAL" clId="{9F43013D-DC58-42B0-9DC8-98FAC75D783C}" dt="2022-06-08T09:47:16.396" v="621"/>
        <pc:sldMkLst>
          <pc:docMk/>
          <pc:sldMk cId="3123577269" sldId="2875"/>
        </pc:sldMkLst>
      </pc:sldChg>
      <pc:sldChg chg="addSp delSp modSp mod addCm">
        <pc:chgData name="Bielfeld, Anja" userId="5ed83976-5534-43d2-9b23-de8b4f7c8de5" providerId="ADAL" clId="{9F43013D-DC58-42B0-9DC8-98FAC75D783C}" dt="2022-06-08T09:05:22.257" v="461"/>
        <pc:sldMkLst>
          <pc:docMk/>
          <pc:sldMk cId="2573775783" sldId="5204"/>
        </pc:sldMkLst>
        <pc:spChg chg="mod">
          <ac:chgData name="Bielfeld, Anja" userId="5ed83976-5534-43d2-9b23-de8b4f7c8de5" providerId="ADAL" clId="{9F43013D-DC58-42B0-9DC8-98FAC75D783C}" dt="2022-06-08T08:55:08.830" v="49" actId="20577"/>
          <ac:spMkLst>
            <pc:docMk/>
            <pc:sldMk cId="2573775783" sldId="5204"/>
            <ac:spMk id="3" creationId="{47F5BD9A-4A69-35B3-AEC8-5258369D522F}"/>
          </ac:spMkLst>
        </pc:spChg>
        <pc:spChg chg="add del mod">
          <ac:chgData name="Bielfeld, Anja" userId="5ed83976-5534-43d2-9b23-de8b4f7c8de5" providerId="ADAL" clId="{9F43013D-DC58-42B0-9DC8-98FAC75D783C}" dt="2022-06-08T08:53:34.089" v="15" actId="478"/>
          <ac:spMkLst>
            <pc:docMk/>
            <pc:sldMk cId="2573775783" sldId="5204"/>
            <ac:spMk id="5" creationId="{19877488-ABF6-2FFC-651E-FD6C912F3422}"/>
          </ac:spMkLst>
        </pc:spChg>
        <pc:spChg chg="add">
          <ac:chgData name="Bielfeld, Anja" userId="5ed83976-5534-43d2-9b23-de8b4f7c8de5" providerId="ADAL" clId="{9F43013D-DC58-42B0-9DC8-98FAC75D783C}" dt="2022-06-08T08:53:35.001" v="16"/>
          <ac:spMkLst>
            <pc:docMk/>
            <pc:sldMk cId="2573775783" sldId="5204"/>
            <ac:spMk id="6" creationId="{B9076D4A-EF2D-69DF-AC13-1D6E73967761}"/>
          </ac:spMkLst>
        </pc:spChg>
        <pc:picChg chg="del">
          <ac:chgData name="Bielfeld, Anja" userId="5ed83976-5534-43d2-9b23-de8b4f7c8de5" providerId="ADAL" clId="{9F43013D-DC58-42B0-9DC8-98FAC75D783C}" dt="2022-06-08T08:53:31.287" v="14" actId="478"/>
          <ac:picMkLst>
            <pc:docMk/>
            <pc:sldMk cId="2573775783" sldId="5204"/>
            <ac:picMk id="7" creationId="{C2C9DA95-D3E5-0FE4-22C5-446A48448078}"/>
          </ac:picMkLst>
        </pc:picChg>
        <pc:picChg chg="add mod">
          <ac:chgData name="Bielfeld, Anja" userId="5ed83976-5534-43d2-9b23-de8b4f7c8de5" providerId="ADAL" clId="{9F43013D-DC58-42B0-9DC8-98FAC75D783C}" dt="2022-06-08T08:55:14.391" v="50" actId="1076"/>
          <ac:picMkLst>
            <pc:docMk/>
            <pc:sldMk cId="2573775783" sldId="5204"/>
            <ac:picMk id="9" creationId="{A30D2CD2-EF3B-2218-A893-3A226EA9C5A6}"/>
          </ac:picMkLst>
        </pc:picChg>
      </pc:sldChg>
      <pc:sldChg chg="addSp delSp modSp mod">
        <pc:chgData name="Bielfeld, Anja" userId="5ed83976-5534-43d2-9b23-de8b4f7c8de5" providerId="ADAL" clId="{9F43013D-DC58-42B0-9DC8-98FAC75D783C}" dt="2022-06-08T08:55:40.567" v="53" actId="478"/>
        <pc:sldMkLst>
          <pc:docMk/>
          <pc:sldMk cId="993503450" sldId="5205"/>
        </pc:sldMkLst>
        <pc:spChg chg="add del mod">
          <ac:chgData name="Bielfeld, Anja" userId="5ed83976-5534-43d2-9b23-de8b4f7c8de5" providerId="ADAL" clId="{9F43013D-DC58-42B0-9DC8-98FAC75D783C}" dt="2022-06-08T08:55:40.567" v="53" actId="478"/>
          <ac:spMkLst>
            <pc:docMk/>
            <pc:sldMk cId="993503450" sldId="5205"/>
            <ac:spMk id="5" creationId="{2306AF6B-DD78-459B-D518-E91A9084D018}"/>
          </ac:spMkLst>
        </pc:spChg>
        <pc:picChg chg="del">
          <ac:chgData name="Bielfeld, Anja" userId="5ed83976-5534-43d2-9b23-de8b4f7c8de5" providerId="ADAL" clId="{9F43013D-DC58-42B0-9DC8-98FAC75D783C}" dt="2022-06-08T08:55:37.201" v="51" actId="478"/>
          <ac:picMkLst>
            <pc:docMk/>
            <pc:sldMk cId="993503450" sldId="5205"/>
            <ac:picMk id="7" creationId="{C2C9DA95-D3E5-0FE4-22C5-446A48448078}"/>
          </ac:picMkLst>
        </pc:picChg>
        <pc:picChg chg="add mod">
          <ac:chgData name="Bielfeld, Anja" userId="5ed83976-5534-43d2-9b23-de8b4f7c8de5" providerId="ADAL" clId="{9F43013D-DC58-42B0-9DC8-98FAC75D783C}" dt="2022-06-08T08:55:37.661" v="52"/>
          <ac:picMkLst>
            <pc:docMk/>
            <pc:sldMk cId="993503450" sldId="5205"/>
            <ac:picMk id="8" creationId="{0F5046B0-6E11-FD57-2EE1-CBE3232D59AE}"/>
          </ac:picMkLst>
        </pc:picChg>
      </pc:sldChg>
      <pc:sldChg chg="addSp delSp modSp mod addCm">
        <pc:chgData name="Bielfeld, Anja" userId="5ed83976-5534-43d2-9b23-de8b4f7c8de5" providerId="ADAL" clId="{9F43013D-DC58-42B0-9DC8-98FAC75D783C}" dt="2022-06-08T09:35:48.680" v="611"/>
        <pc:sldMkLst>
          <pc:docMk/>
          <pc:sldMk cId="366353985" sldId="5206"/>
        </pc:sldMkLst>
        <pc:spChg chg="mod">
          <ac:chgData name="Bielfeld, Anja" userId="5ed83976-5534-43d2-9b23-de8b4f7c8de5" providerId="ADAL" clId="{9F43013D-DC58-42B0-9DC8-98FAC75D783C}" dt="2022-06-08T09:34:53.355" v="610" actId="6549"/>
          <ac:spMkLst>
            <pc:docMk/>
            <pc:sldMk cId="366353985" sldId="5206"/>
            <ac:spMk id="3" creationId="{47F5BD9A-4A69-35B3-AEC8-5258369D522F}"/>
          </ac:spMkLst>
        </pc:spChg>
        <pc:spChg chg="add del mod">
          <ac:chgData name="Bielfeld, Anja" userId="5ed83976-5534-43d2-9b23-de8b4f7c8de5" providerId="ADAL" clId="{9F43013D-DC58-42B0-9DC8-98FAC75D783C}" dt="2022-06-08T08:55:47.672" v="55" actId="478"/>
          <ac:spMkLst>
            <pc:docMk/>
            <pc:sldMk cId="366353985" sldId="5206"/>
            <ac:spMk id="5" creationId="{EB682FAF-9834-DD69-E76B-122242D0601E}"/>
          </ac:spMkLst>
        </pc:spChg>
        <pc:picChg chg="del">
          <ac:chgData name="Bielfeld, Anja" userId="5ed83976-5534-43d2-9b23-de8b4f7c8de5" providerId="ADAL" clId="{9F43013D-DC58-42B0-9DC8-98FAC75D783C}" dt="2022-06-08T08:55:45.480" v="54" actId="478"/>
          <ac:picMkLst>
            <pc:docMk/>
            <pc:sldMk cId="366353985" sldId="5206"/>
            <ac:picMk id="7" creationId="{C2C9DA95-D3E5-0FE4-22C5-446A48448078}"/>
          </ac:picMkLst>
        </pc:picChg>
        <pc:picChg chg="add mod">
          <ac:chgData name="Bielfeld, Anja" userId="5ed83976-5534-43d2-9b23-de8b4f7c8de5" providerId="ADAL" clId="{9F43013D-DC58-42B0-9DC8-98FAC75D783C}" dt="2022-06-08T08:55:48.029" v="56"/>
          <ac:picMkLst>
            <pc:docMk/>
            <pc:sldMk cId="366353985" sldId="5206"/>
            <ac:picMk id="8" creationId="{39BBA0F4-F632-60ED-AA8F-2A6CC499136C}"/>
          </ac:picMkLst>
        </pc:picChg>
      </pc:sldChg>
      <pc:sldChg chg="addSp delSp modSp mod">
        <pc:chgData name="Bielfeld, Anja" userId="5ed83976-5534-43d2-9b23-de8b4f7c8de5" providerId="ADAL" clId="{9F43013D-DC58-42B0-9DC8-98FAC75D783C}" dt="2022-06-08T08:55:59.349" v="59"/>
        <pc:sldMkLst>
          <pc:docMk/>
          <pc:sldMk cId="4042276573" sldId="5207"/>
        </pc:sldMkLst>
        <pc:spChg chg="add del mod">
          <ac:chgData name="Bielfeld, Anja" userId="5ed83976-5534-43d2-9b23-de8b4f7c8de5" providerId="ADAL" clId="{9F43013D-DC58-42B0-9DC8-98FAC75D783C}" dt="2022-06-08T08:55:59.001" v="58" actId="478"/>
          <ac:spMkLst>
            <pc:docMk/>
            <pc:sldMk cId="4042276573" sldId="5207"/>
            <ac:spMk id="5" creationId="{783993BF-B416-3CEB-1959-C0A8B81F7F0C}"/>
          </ac:spMkLst>
        </pc:spChg>
        <pc:picChg chg="del">
          <ac:chgData name="Bielfeld, Anja" userId="5ed83976-5534-43d2-9b23-de8b4f7c8de5" providerId="ADAL" clId="{9F43013D-DC58-42B0-9DC8-98FAC75D783C}" dt="2022-06-08T08:55:56.130" v="57" actId="478"/>
          <ac:picMkLst>
            <pc:docMk/>
            <pc:sldMk cId="4042276573" sldId="5207"/>
            <ac:picMk id="7" creationId="{C2C9DA95-D3E5-0FE4-22C5-446A48448078}"/>
          </ac:picMkLst>
        </pc:picChg>
        <pc:picChg chg="add mod">
          <ac:chgData name="Bielfeld, Anja" userId="5ed83976-5534-43d2-9b23-de8b4f7c8de5" providerId="ADAL" clId="{9F43013D-DC58-42B0-9DC8-98FAC75D783C}" dt="2022-06-08T08:55:59.349" v="59"/>
          <ac:picMkLst>
            <pc:docMk/>
            <pc:sldMk cId="4042276573" sldId="5207"/>
            <ac:picMk id="8" creationId="{BC111B97-DC71-1666-093B-4C1FAEA97C5C}"/>
          </ac:picMkLst>
        </pc:picChg>
      </pc:sldChg>
      <pc:sldChg chg="addCm modCm">
        <pc:chgData name="Bielfeld, Anja" userId="5ed83976-5534-43d2-9b23-de8b4f7c8de5" providerId="ADAL" clId="{9F43013D-DC58-42B0-9DC8-98FAC75D783C}" dt="2022-06-08T09:34:32.669" v="608"/>
        <pc:sldMkLst>
          <pc:docMk/>
          <pc:sldMk cId="3598841001" sldId="5211"/>
        </pc:sldMkLst>
      </pc:sldChg>
      <pc:sldChg chg="addCm">
        <pc:chgData name="Bielfeld, Anja" userId="5ed83976-5534-43d2-9b23-de8b4f7c8de5" providerId="ADAL" clId="{9F43013D-DC58-42B0-9DC8-98FAC75D783C}" dt="2022-06-08T09:40:10.759" v="612"/>
        <pc:sldMkLst>
          <pc:docMk/>
          <pc:sldMk cId="27065018" sldId="5213"/>
        </pc:sldMkLst>
      </pc:sldChg>
      <pc:sldChg chg="addCm modCm">
        <pc:chgData name="Bielfeld, Anja" userId="5ed83976-5534-43d2-9b23-de8b4f7c8de5" providerId="ADAL" clId="{9F43013D-DC58-42B0-9DC8-98FAC75D783C}" dt="2022-06-08T09:43:41.528" v="616"/>
        <pc:sldMkLst>
          <pc:docMk/>
          <pc:sldMk cId="299642570" sldId="5214"/>
        </pc:sldMkLst>
      </pc:sldChg>
      <pc:sldChg chg="addCm">
        <pc:chgData name="Bielfeld, Anja" userId="5ed83976-5534-43d2-9b23-de8b4f7c8de5" providerId="ADAL" clId="{9F43013D-DC58-42B0-9DC8-98FAC75D783C}" dt="2022-06-08T09:46:32.121" v="620"/>
        <pc:sldMkLst>
          <pc:docMk/>
          <pc:sldMk cId="3127898769" sldId="5215"/>
        </pc:sldMkLst>
      </pc:sldChg>
      <pc:sldChg chg="modSp mod">
        <pc:chgData name="Bielfeld, Anja" userId="5ed83976-5534-43d2-9b23-de8b4f7c8de5" providerId="ADAL" clId="{9F43013D-DC58-42B0-9DC8-98FAC75D783C}" dt="2022-06-08T09:47:57.174" v="625" actId="207"/>
        <pc:sldMkLst>
          <pc:docMk/>
          <pc:sldMk cId="3312897463" sldId="5216"/>
        </pc:sldMkLst>
        <pc:spChg chg="mod">
          <ac:chgData name="Bielfeld, Anja" userId="5ed83976-5534-43d2-9b23-de8b4f7c8de5" providerId="ADAL" clId="{9F43013D-DC58-42B0-9DC8-98FAC75D783C}" dt="2022-06-08T09:47:57.174" v="625" actId="207"/>
          <ac:spMkLst>
            <pc:docMk/>
            <pc:sldMk cId="3312897463" sldId="5216"/>
            <ac:spMk id="5" creationId="{9352A843-5E11-7FB1-BA48-0263D894CAAB}"/>
          </ac:spMkLst>
        </pc:spChg>
      </pc:sldChg>
      <pc:sldChg chg="modSp">
        <pc:chgData name="Bielfeld, Anja" userId="5ed83976-5534-43d2-9b23-de8b4f7c8de5" providerId="ADAL" clId="{9F43013D-DC58-42B0-9DC8-98FAC75D783C}" dt="2022-06-08T08:54:55.943" v="35" actId="20577"/>
        <pc:sldMkLst>
          <pc:docMk/>
          <pc:sldMk cId="2629207791" sldId="5217"/>
        </pc:sldMkLst>
        <pc:graphicFrameChg chg="mod">
          <ac:chgData name="Bielfeld, Anja" userId="5ed83976-5534-43d2-9b23-de8b4f7c8de5" providerId="ADAL" clId="{9F43013D-DC58-42B0-9DC8-98FAC75D783C}" dt="2022-06-08T08:54:55.943" v="35" actId="20577"/>
          <ac:graphicFrameMkLst>
            <pc:docMk/>
            <pc:sldMk cId="2629207791" sldId="5217"/>
            <ac:graphicFrameMk id="7" creationId="{D1F36D17-52AA-6CA8-2F98-A93068FCAEEA}"/>
          </ac:graphicFrameMkLst>
        </pc:graphicFrameChg>
      </pc:sldChg>
      <pc:sldChg chg="addSp delSp modSp mod">
        <pc:chgData name="Bielfeld, Anja" userId="5ed83976-5534-43d2-9b23-de8b4f7c8de5" providerId="ADAL" clId="{9F43013D-DC58-42B0-9DC8-98FAC75D783C}" dt="2022-06-08T08:56:05.494" v="62"/>
        <pc:sldMkLst>
          <pc:docMk/>
          <pc:sldMk cId="2740764073" sldId="5218"/>
        </pc:sldMkLst>
        <pc:spChg chg="add del mod">
          <ac:chgData name="Bielfeld, Anja" userId="5ed83976-5534-43d2-9b23-de8b4f7c8de5" providerId="ADAL" clId="{9F43013D-DC58-42B0-9DC8-98FAC75D783C}" dt="2022-06-08T08:56:05.055" v="61" actId="478"/>
          <ac:spMkLst>
            <pc:docMk/>
            <pc:sldMk cId="2740764073" sldId="5218"/>
            <ac:spMk id="5" creationId="{B61B7A40-005F-04CF-4874-EDBCD2C8FB0D}"/>
          </ac:spMkLst>
        </pc:spChg>
        <pc:picChg chg="del">
          <ac:chgData name="Bielfeld, Anja" userId="5ed83976-5534-43d2-9b23-de8b4f7c8de5" providerId="ADAL" clId="{9F43013D-DC58-42B0-9DC8-98FAC75D783C}" dt="2022-06-08T08:56:02.890" v="60" actId="478"/>
          <ac:picMkLst>
            <pc:docMk/>
            <pc:sldMk cId="2740764073" sldId="5218"/>
            <ac:picMk id="7" creationId="{C2C9DA95-D3E5-0FE4-22C5-446A48448078}"/>
          </ac:picMkLst>
        </pc:picChg>
        <pc:picChg chg="add mod">
          <ac:chgData name="Bielfeld, Anja" userId="5ed83976-5534-43d2-9b23-de8b4f7c8de5" providerId="ADAL" clId="{9F43013D-DC58-42B0-9DC8-98FAC75D783C}" dt="2022-06-08T08:56:05.494" v="62"/>
          <ac:picMkLst>
            <pc:docMk/>
            <pc:sldMk cId="2740764073" sldId="5218"/>
            <ac:picMk id="8" creationId="{16D6F420-8B4B-6D2D-4073-301DE4EE28B0}"/>
          </ac:picMkLst>
        </pc:picChg>
      </pc:sldChg>
      <pc:sldChg chg="addCm delCm modCm">
        <pc:chgData name="Bielfeld, Anja" userId="5ed83976-5534-43d2-9b23-de8b4f7c8de5" providerId="ADAL" clId="{9F43013D-DC58-42B0-9DC8-98FAC75D783C}" dt="2022-06-08T09:57:43.549" v="637"/>
        <pc:sldMkLst>
          <pc:docMk/>
          <pc:sldMk cId="858545006" sldId="5219"/>
        </pc:sldMkLst>
      </pc:sldChg>
      <pc:sldChg chg="addCm">
        <pc:chgData name="Bielfeld, Anja" userId="5ed83976-5534-43d2-9b23-de8b4f7c8de5" providerId="ADAL" clId="{9F43013D-DC58-42B0-9DC8-98FAC75D783C}" dt="2022-06-08T09:41:59.223" v="613"/>
        <pc:sldMkLst>
          <pc:docMk/>
          <pc:sldMk cId="4031580375" sldId="5220"/>
        </pc:sldMkLst>
      </pc:sldChg>
      <pc:sldChg chg="modCm">
        <pc:chgData name="Bielfeld, Anja" userId="5ed83976-5534-43d2-9b23-de8b4f7c8de5" providerId="ADAL" clId="{9F43013D-DC58-42B0-9DC8-98FAC75D783C}" dt="2022-06-08T09:44:29.292" v="617"/>
        <pc:sldMkLst>
          <pc:docMk/>
          <pc:sldMk cId="2099213639" sldId="5221"/>
        </pc:sldMkLst>
      </pc:sldChg>
      <pc:sldChg chg="addCm">
        <pc:chgData name="Bielfeld, Anja" userId="5ed83976-5534-43d2-9b23-de8b4f7c8de5" providerId="ADAL" clId="{9F43013D-DC58-42B0-9DC8-98FAC75D783C}" dt="2022-06-08T09:52:44.750" v="630"/>
        <pc:sldMkLst>
          <pc:docMk/>
          <pc:sldMk cId="826816664" sldId="5225"/>
        </pc:sldMkLst>
      </pc:sldChg>
      <pc:sldChg chg="modCm">
        <pc:chgData name="Bielfeld, Anja" userId="5ed83976-5534-43d2-9b23-de8b4f7c8de5" providerId="ADAL" clId="{9F43013D-DC58-42B0-9DC8-98FAC75D783C}" dt="2022-06-08T09:49:59.034" v="626"/>
        <pc:sldMkLst>
          <pc:docMk/>
          <pc:sldMk cId="1721580889" sldId="5227"/>
        </pc:sldMkLst>
      </pc:sldChg>
      <pc:sldChg chg="add">
        <pc:chgData name="Bielfeld, Anja" userId="5ed83976-5534-43d2-9b23-de8b4f7c8de5" providerId="ADAL" clId="{9F43013D-DC58-42B0-9DC8-98FAC75D783C}" dt="2022-06-08T08:56:52.234" v="63" actId="2890"/>
        <pc:sldMkLst>
          <pc:docMk/>
          <pc:sldMk cId="3788207485" sldId="5228"/>
        </pc:sldMkLst>
      </pc:sldChg>
      <pc:sldChg chg="addSp delSp modSp new mod addCm">
        <pc:chgData name="Bielfeld, Anja" userId="5ed83976-5534-43d2-9b23-de8b4f7c8de5" providerId="ADAL" clId="{9F43013D-DC58-42B0-9DC8-98FAC75D783C}" dt="2022-06-08T09:25:49.183" v="602" actId="20577"/>
        <pc:sldMkLst>
          <pc:docMk/>
          <pc:sldMk cId="3078887693" sldId="5229"/>
        </pc:sldMkLst>
        <pc:spChg chg="del">
          <ac:chgData name="Bielfeld, Anja" userId="5ed83976-5534-43d2-9b23-de8b4f7c8de5" providerId="ADAL" clId="{9F43013D-DC58-42B0-9DC8-98FAC75D783C}" dt="2022-06-08T08:57:11.128" v="66" actId="478"/>
          <ac:spMkLst>
            <pc:docMk/>
            <pc:sldMk cId="3078887693" sldId="5229"/>
            <ac:spMk id="2" creationId="{63D49DB6-D855-2B87-BFEF-90D12A4B98F0}"/>
          </ac:spMkLst>
        </pc:spChg>
        <pc:spChg chg="mod">
          <ac:chgData name="Bielfeld, Anja" userId="5ed83976-5534-43d2-9b23-de8b4f7c8de5" providerId="ADAL" clId="{9F43013D-DC58-42B0-9DC8-98FAC75D783C}" dt="2022-06-08T08:57:29.985" v="82" actId="20577"/>
          <ac:spMkLst>
            <pc:docMk/>
            <pc:sldMk cId="3078887693" sldId="5229"/>
            <ac:spMk id="3" creationId="{4E2389EE-A588-2FBB-A368-A63E1BCE4798}"/>
          </ac:spMkLst>
        </pc:spChg>
        <pc:spChg chg="add mod">
          <ac:chgData name="Bielfeld, Anja" userId="5ed83976-5534-43d2-9b23-de8b4f7c8de5" providerId="ADAL" clId="{9F43013D-DC58-42B0-9DC8-98FAC75D783C}" dt="2022-06-08T09:25:49.183" v="602" actId="20577"/>
          <ac:spMkLst>
            <pc:docMk/>
            <pc:sldMk cId="3078887693" sldId="5229"/>
            <ac:spMk id="6" creationId="{90EADE92-7238-45B2-E7B1-51EA83D4BF2D}"/>
          </ac:spMkLst>
        </pc:spChg>
        <pc:picChg chg="add del mod">
          <ac:chgData name="Bielfeld, Anja" userId="5ed83976-5534-43d2-9b23-de8b4f7c8de5" providerId="ADAL" clId="{9F43013D-DC58-42B0-9DC8-98FAC75D783C}" dt="2022-06-08T08:57:15.703" v="68" actId="478"/>
          <ac:picMkLst>
            <pc:docMk/>
            <pc:sldMk cId="3078887693" sldId="5229"/>
            <ac:picMk id="5" creationId="{E9F73843-522D-3DB7-9ED2-DA80D3433834}"/>
          </ac:picMkLst>
        </pc:picChg>
      </pc:sldChg>
    </pc:docChg>
  </pc:docChgLst>
  <pc:docChgLst>
    <pc:chgData name="Park El-Darwish, Sei-Yun" userId="c76b9a42-41fd-4077-b7af-07692af6e92b" providerId="ADAL" clId="{2CE714F8-F893-48E9-848C-AE74092FB87C}"/>
    <pc:docChg chg="undo custSel addSld delSld modSld">
      <pc:chgData name="Park El-Darwish, Sei-Yun" userId="c76b9a42-41fd-4077-b7af-07692af6e92b" providerId="ADAL" clId="{2CE714F8-F893-48E9-848C-AE74092FB87C}" dt="2022-06-26T20:51:16.085" v="748" actId="1036"/>
      <pc:docMkLst>
        <pc:docMk/>
      </pc:docMkLst>
      <pc:sldChg chg="modSp">
        <pc:chgData name="Park El-Darwish, Sei-Yun" userId="c76b9a42-41fd-4077-b7af-07692af6e92b" providerId="ADAL" clId="{2CE714F8-F893-48E9-848C-AE74092FB87C}" dt="2022-06-25T19:42:48.125" v="65" actId="20577"/>
        <pc:sldMkLst>
          <pc:docMk/>
          <pc:sldMk cId="1423655855" sldId="2831"/>
        </pc:sldMkLst>
        <pc:graphicFrameChg chg="mod">
          <ac:chgData name="Park El-Darwish, Sei-Yun" userId="c76b9a42-41fd-4077-b7af-07692af6e92b" providerId="ADAL" clId="{2CE714F8-F893-48E9-848C-AE74092FB87C}" dt="2022-06-25T19:42:48.125" v="65" actId="20577"/>
          <ac:graphicFrameMkLst>
            <pc:docMk/>
            <pc:sldMk cId="1423655855" sldId="2831"/>
            <ac:graphicFrameMk id="4" creationId="{FD1C69F4-EF00-EF39-3219-5B9B90955CBD}"/>
          </ac:graphicFrameMkLst>
        </pc:graphicFrameChg>
      </pc:sldChg>
      <pc:sldChg chg="addSp delSp modSp mod">
        <pc:chgData name="Park El-Darwish, Sei-Yun" userId="c76b9a42-41fd-4077-b7af-07692af6e92b" providerId="ADAL" clId="{2CE714F8-F893-48E9-848C-AE74092FB87C}" dt="2022-06-26T20:51:16.085" v="748" actId="1036"/>
        <pc:sldMkLst>
          <pc:docMk/>
          <pc:sldMk cId="4169932673" sldId="5209"/>
        </pc:sldMkLst>
        <pc:spChg chg="add del mod">
          <ac:chgData name="Park El-Darwish, Sei-Yun" userId="c76b9a42-41fd-4077-b7af-07692af6e92b" providerId="ADAL" clId="{2CE714F8-F893-48E9-848C-AE74092FB87C}" dt="2022-06-26T20:50:31.975" v="737" actId="478"/>
          <ac:spMkLst>
            <pc:docMk/>
            <pc:sldMk cId="4169932673" sldId="5209"/>
            <ac:spMk id="3" creationId="{F8FAAD95-313C-ED4C-33EC-9F1D6B2C64AF}"/>
          </ac:spMkLst>
        </pc:spChg>
        <pc:spChg chg="add del mod">
          <ac:chgData name="Park El-Darwish, Sei-Yun" userId="c76b9a42-41fd-4077-b7af-07692af6e92b" providerId="ADAL" clId="{2CE714F8-F893-48E9-848C-AE74092FB87C}" dt="2022-06-26T20:50:29.624" v="736" actId="478"/>
          <ac:spMkLst>
            <pc:docMk/>
            <pc:sldMk cId="4169932673" sldId="5209"/>
            <ac:spMk id="6" creationId="{D310538A-9446-5C21-1866-A36F4D738363}"/>
          </ac:spMkLst>
        </pc:spChg>
        <pc:graphicFrameChg chg="mod">
          <ac:chgData name="Park El-Darwish, Sei-Yun" userId="c76b9a42-41fd-4077-b7af-07692af6e92b" providerId="ADAL" clId="{2CE714F8-F893-48E9-848C-AE74092FB87C}" dt="2022-06-26T20:51:16.085" v="748" actId="1036"/>
          <ac:graphicFrameMkLst>
            <pc:docMk/>
            <pc:sldMk cId="4169932673" sldId="5209"/>
            <ac:graphicFrameMk id="5" creationId="{28CEB626-4776-A892-DCAF-8D65D7250DA2}"/>
          </ac:graphicFrameMkLst>
        </pc:graphicFrameChg>
      </pc:sldChg>
      <pc:sldChg chg="modSp mod">
        <pc:chgData name="Park El-Darwish, Sei-Yun" userId="c76b9a42-41fd-4077-b7af-07692af6e92b" providerId="ADAL" clId="{2CE714F8-F893-48E9-848C-AE74092FB87C}" dt="2022-06-25T19:46:13.339" v="76" actId="20577"/>
        <pc:sldMkLst>
          <pc:docMk/>
          <pc:sldMk cId="3598841001" sldId="5211"/>
        </pc:sldMkLst>
        <pc:spChg chg="mod">
          <ac:chgData name="Park El-Darwish, Sei-Yun" userId="c76b9a42-41fd-4077-b7af-07692af6e92b" providerId="ADAL" clId="{2CE714F8-F893-48E9-848C-AE74092FB87C}" dt="2022-06-25T19:46:13.339" v="76" actId="20577"/>
          <ac:spMkLst>
            <pc:docMk/>
            <pc:sldMk cId="3598841001" sldId="5211"/>
            <ac:spMk id="2" creationId="{A562E9B1-4BB2-52BF-E0C1-C6A00686332F}"/>
          </ac:spMkLst>
        </pc:spChg>
      </pc:sldChg>
      <pc:sldChg chg="modSp mod">
        <pc:chgData name="Park El-Darwish, Sei-Yun" userId="c76b9a42-41fd-4077-b7af-07692af6e92b" providerId="ADAL" clId="{2CE714F8-F893-48E9-848C-AE74092FB87C}" dt="2022-06-25T19:47:54.308" v="90" actId="20577"/>
        <pc:sldMkLst>
          <pc:docMk/>
          <pc:sldMk cId="2675631431" sldId="5212"/>
        </pc:sldMkLst>
        <pc:spChg chg="mod">
          <ac:chgData name="Park El-Darwish, Sei-Yun" userId="c76b9a42-41fd-4077-b7af-07692af6e92b" providerId="ADAL" clId="{2CE714F8-F893-48E9-848C-AE74092FB87C}" dt="2022-06-25T19:47:54.308" v="90" actId="20577"/>
          <ac:spMkLst>
            <pc:docMk/>
            <pc:sldMk cId="2675631431" sldId="5212"/>
            <ac:spMk id="5" creationId="{9352A843-5E11-7FB1-BA48-0263D894CAAB}"/>
          </ac:spMkLst>
        </pc:spChg>
      </pc:sldChg>
      <pc:sldChg chg="modSp mod">
        <pc:chgData name="Park El-Darwish, Sei-Yun" userId="c76b9a42-41fd-4077-b7af-07692af6e92b" providerId="ADAL" clId="{2CE714F8-F893-48E9-848C-AE74092FB87C}" dt="2022-06-26T20:07:26.373" v="325" actId="20577"/>
        <pc:sldMkLst>
          <pc:docMk/>
          <pc:sldMk cId="3127898769" sldId="5215"/>
        </pc:sldMkLst>
        <pc:spChg chg="mod">
          <ac:chgData name="Park El-Darwish, Sei-Yun" userId="c76b9a42-41fd-4077-b7af-07692af6e92b" providerId="ADAL" clId="{2CE714F8-F893-48E9-848C-AE74092FB87C}" dt="2022-06-26T20:07:26.373" v="325" actId="20577"/>
          <ac:spMkLst>
            <pc:docMk/>
            <pc:sldMk cId="3127898769" sldId="5215"/>
            <ac:spMk id="5" creationId="{9352A843-5E11-7FB1-BA48-0263D894CAAB}"/>
          </ac:spMkLst>
        </pc:spChg>
      </pc:sldChg>
      <pc:sldChg chg="modSp mod">
        <pc:chgData name="Park El-Darwish, Sei-Yun" userId="c76b9a42-41fd-4077-b7af-07692af6e92b" providerId="ADAL" clId="{2CE714F8-F893-48E9-848C-AE74092FB87C}" dt="2022-06-25T20:16:41.816" v="316" actId="20577"/>
        <pc:sldMkLst>
          <pc:docMk/>
          <pc:sldMk cId="858545006" sldId="5219"/>
        </pc:sldMkLst>
        <pc:spChg chg="mod">
          <ac:chgData name="Park El-Darwish, Sei-Yun" userId="c76b9a42-41fd-4077-b7af-07692af6e92b" providerId="ADAL" clId="{2CE714F8-F893-48E9-848C-AE74092FB87C}" dt="2022-06-25T20:16:41.816" v="316" actId="20577"/>
          <ac:spMkLst>
            <pc:docMk/>
            <pc:sldMk cId="858545006" sldId="5219"/>
            <ac:spMk id="2" creationId="{5DFB748E-1833-82D0-1881-8B492C05ADB6}"/>
          </ac:spMkLst>
        </pc:spChg>
      </pc:sldChg>
      <pc:sldChg chg="addSp delSp modSp mod">
        <pc:chgData name="Park El-Darwish, Sei-Yun" userId="c76b9a42-41fd-4077-b7af-07692af6e92b" providerId="ADAL" clId="{2CE714F8-F893-48E9-848C-AE74092FB87C}" dt="2022-06-25T19:55:12.125" v="168" actId="20577"/>
        <pc:sldMkLst>
          <pc:docMk/>
          <pc:sldMk cId="4031580375" sldId="5220"/>
        </pc:sldMkLst>
        <pc:spChg chg="add del mod">
          <ac:chgData name="Park El-Darwish, Sei-Yun" userId="c76b9a42-41fd-4077-b7af-07692af6e92b" providerId="ADAL" clId="{2CE714F8-F893-48E9-848C-AE74092FB87C}" dt="2022-06-25T19:53:32.090" v="127" actId="478"/>
          <ac:spMkLst>
            <pc:docMk/>
            <pc:sldMk cId="4031580375" sldId="5220"/>
            <ac:spMk id="2" creationId="{EDBF7A62-129D-9910-257C-16B58E6D3484}"/>
          </ac:spMkLst>
        </pc:spChg>
        <pc:spChg chg="add mod">
          <ac:chgData name="Park El-Darwish, Sei-Yun" userId="c76b9a42-41fd-4077-b7af-07692af6e92b" providerId="ADAL" clId="{2CE714F8-F893-48E9-848C-AE74092FB87C}" dt="2022-06-25T19:55:12.125" v="168" actId="20577"/>
          <ac:spMkLst>
            <pc:docMk/>
            <pc:sldMk cId="4031580375" sldId="5220"/>
            <ac:spMk id="14" creationId="{428F7BDD-B352-9CB3-86EC-E942E1C2BDCE}"/>
          </ac:spMkLst>
        </pc:spChg>
        <pc:spChg chg="add del mod">
          <ac:chgData name="Park El-Darwish, Sei-Yun" userId="c76b9a42-41fd-4077-b7af-07692af6e92b" providerId="ADAL" clId="{2CE714F8-F893-48E9-848C-AE74092FB87C}" dt="2022-06-25T19:53:33.195" v="128" actId="478"/>
          <ac:spMkLst>
            <pc:docMk/>
            <pc:sldMk cId="4031580375" sldId="5220"/>
            <ac:spMk id="27" creationId="{632DF2AF-5F72-773D-1429-95DA8FECAEED}"/>
          </ac:spMkLst>
        </pc:spChg>
        <pc:spChg chg="add mod">
          <ac:chgData name="Park El-Darwish, Sei-Yun" userId="c76b9a42-41fd-4077-b7af-07692af6e92b" providerId="ADAL" clId="{2CE714F8-F893-48E9-848C-AE74092FB87C}" dt="2022-06-25T19:54:52.372" v="155" actId="20577"/>
          <ac:spMkLst>
            <pc:docMk/>
            <pc:sldMk cId="4031580375" sldId="5220"/>
            <ac:spMk id="28" creationId="{8C4E835A-4FCB-4C12-DFC3-C1BBC15B932D}"/>
          </ac:spMkLst>
        </pc:spChg>
      </pc:sldChg>
      <pc:sldChg chg="modSp del modAnim">
        <pc:chgData name="Park El-Darwish, Sei-Yun" userId="c76b9a42-41fd-4077-b7af-07692af6e92b" providerId="ADAL" clId="{2CE714F8-F893-48E9-848C-AE74092FB87C}" dt="2022-06-25T19:41:24.997" v="58" actId="47"/>
        <pc:sldMkLst>
          <pc:docMk/>
          <pc:sldMk cId="3593790680" sldId="5225"/>
        </pc:sldMkLst>
        <pc:graphicFrameChg chg="mod">
          <ac:chgData name="Park El-Darwish, Sei-Yun" userId="c76b9a42-41fd-4077-b7af-07692af6e92b" providerId="ADAL" clId="{2CE714F8-F893-48E9-848C-AE74092FB87C}" dt="2022-06-25T19:33:49.615" v="2" actId="1582"/>
          <ac:graphicFrameMkLst>
            <pc:docMk/>
            <pc:sldMk cId="3593790680" sldId="5225"/>
            <ac:graphicFrameMk id="10" creationId="{5D8B6C24-46C5-89AB-4973-9CA5229205DE}"/>
          </ac:graphicFrameMkLst>
        </pc:graphicFrameChg>
      </pc:sldChg>
      <pc:sldChg chg="modSp mod">
        <pc:chgData name="Park El-Darwish, Sei-Yun" userId="c76b9a42-41fd-4077-b7af-07692af6e92b" providerId="ADAL" clId="{2CE714F8-F893-48E9-848C-AE74092FB87C}" dt="2022-06-25T20:01:13.294" v="170" actId="20577"/>
        <pc:sldMkLst>
          <pc:docMk/>
          <pc:sldMk cId="1497858278" sldId="5231"/>
        </pc:sldMkLst>
        <pc:spChg chg="mod">
          <ac:chgData name="Park El-Darwish, Sei-Yun" userId="c76b9a42-41fd-4077-b7af-07692af6e92b" providerId="ADAL" clId="{2CE714F8-F893-48E9-848C-AE74092FB87C}" dt="2022-06-25T19:58:28.811" v="169" actId="113"/>
          <ac:spMkLst>
            <pc:docMk/>
            <pc:sldMk cId="1497858278" sldId="5231"/>
            <ac:spMk id="59" creationId="{66CE4F45-3552-4F6C-8488-012FF1D31844}"/>
          </ac:spMkLst>
        </pc:spChg>
        <pc:spChg chg="mod">
          <ac:chgData name="Park El-Darwish, Sei-Yun" userId="c76b9a42-41fd-4077-b7af-07692af6e92b" providerId="ADAL" clId="{2CE714F8-F893-48E9-848C-AE74092FB87C}" dt="2022-06-25T20:01:13.294" v="170" actId="20577"/>
          <ac:spMkLst>
            <pc:docMk/>
            <pc:sldMk cId="1497858278" sldId="5231"/>
            <ac:spMk id="69" creationId="{54FEE82A-C82C-868A-46B0-F78A8993D672}"/>
          </ac:spMkLst>
        </pc:spChg>
      </pc:sldChg>
      <pc:sldChg chg="modSp mod modAnim">
        <pc:chgData name="Park El-Darwish, Sei-Yun" userId="c76b9a42-41fd-4077-b7af-07692af6e92b" providerId="ADAL" clId="{2CE714F8-F893-48E9-848C-AE74092FB87C}" dt="2022-06-26T20:30:51.431" v="460" actId="1037"/>
        <pc:sldMkLst>
          <pc:docMk/>
          <pc:sldMk cId="4141922798" sldId="5232"/>
        </pc:sldMkLst>
        <pc:spChg chg="mod">
          <ac:chgData name="Park El-Darwish, Sei-Yun" userId="c76b9a42-41fd-4077-b7af-07692af6e92b" providerId="ADAL" clId="{2CE714F8-F893-48E9-848C-AE74092FB87C}" dt="2022-06-25T20:05:00.932" v="309" actId="1036"/>
          <ac:spMkLst>
            <pc:docMk/>
            <pc:sldMk cId="4141922798" sldId="5232"/>
            <ac:spMk id="6" creationId="{7C68F1ED-7307-41B8-7A0C-A81AE360BE17}"/>
          </ac:spMkLst>
        </pc:spChg>
        <pc:spChg chg="mod">
          <ac:chgData name="Park El-Darwish, Sei-Yun" userId="c76b9a42-41fd-4077-b7af-07692af6e92b" providerId="ADAL" clId="{2CE714F8-F893-48E9-848C-AE74092FB87C}" dt="2022-06-26T20:30:51.431" v="460" actId="1037"/>
          <ac:spMkLst>
            <pc:docMk/>
            <pc:sldMk cId="4141922798" sldId="5232"/>
            <ac:spMk id="56" creationId="{91BED023-E925-4461-8C01-D22FD191D16F}"/>
          </ac:spMkLst>
        </pc:spChg>
        <pc:spChg chg="mod">
          <ac:chgData name="Park El-Darwish, Sei-Yun" userId="c76b9a42-41fd-4077-b7af-07692af6e92b" providerId="ADAL" clId="{2CE714F8-F893-48E9-848C-AE74092FB87C}" dt="2022-06-26T20:30:51.431" v="460" actId="1037"/>
          <ac:spMkLst>
            <pc:docMk/>
            <pc:sldMk cId="4141922798" sldId="5232"/>
            <ac:spMk id="69" creationId="{2C0E2588-3153-4BA3-2CC6-7FD4375A6F42}"/>
          </ac:spMkLst>
        </pc:spChg>
        <pc:spChg chg="mod">
          <ac:chgData name="Park El-Darwish, Sei-Yun" userId="c76b9a42-41fd-4077-b7af-07692af6e92b" providerId="ADAL" clId="{2CE714F8-F893-48E9-848C-AE74092FB87C}" dt="2022-06-26T20:30:15.780" v="417" actId="108"/>
          <ac:spMkLst>
            <pc:docMk/>
            <pc:sldMk cId="4141922798" sldId="5232"/>
            <ac:spMk id="94" creationId="{484924E4-0CD3-418C-B08D-F0B1D1F75045}"/>
          </ac:spMkLst>
        </pc:spChg>
        <pc:spChg chg="mod">
          <ac:chgData name="Park El-Darwish, Sei-Yun" userId="c76b9a42-41fd-4077-b7af-07692af6e92b" providerId="ADAL" clId="{2CE714F8-F893-48E9-848C-AE74092FB87C}" dt="2022-06-25T20:04:05.651" v="291" actId="1038"/>
          <ac:spMkLst>
            <pc:docMk/>
            <pc:sldMk cId="4141922798" sldId="5232"/>
            <ac:spMk id="98" creationId="{B9950051-908E-4E63-A7E4-97B4D9BE9C4D}"/>
          </ac:spMkLst>
        </pc:spChg>
      </pc:sldChg>
      <pc:sldChg chg="modSp add">
        <pc:chgData name="Park El-Darwish, Sei-Yun" userId="c76b9a42-41fd-4077-b7af-07692af6e92b" providerId="ADAL" clId="{2CE714F8-F893-48E9-848C-AE74092FB87C}" dt="2022-06-25T19:41:05.580" v="57" actId="20577"/>
        <pc:sldMkLst>
          <pc:docMk/>
          <pc:sldMk cId="472411514" sldId="5235"/>
        </pc:sldMkLst>
        <pc:graphicFrameChg chg="mod">
          <ac:chgData name="Park El-Darwish, Sei-Yun" userId="c76b9a42-41fd-4077-b7af-07692af6e92b" providerId="ADAL" clId="{2CE714F8-F893-48E9-848C-AE74092FB87C}" dt="2022-06-25T19:41:05.580" v="57" actId="20577"/>
          <ac:graphicFrameMkLst>
            <pc:docMk/>
            <pc:sldMk cId="472411514" sldId="5235"/>
            <ac:graphicFrameMk id="10" creationId="{5D8B6C24-46C5-89AB-4973-9CA5229205DE}"/>
          </ac:graphicFrameMkLst>
        </pc:graphicFrameChg>
      </pc:sldChg>
      <pc:sldChg chg="new del">
        <pc:chgData name="Park El-Darwish, Sei-Yun" userId="c76b9a42-41fd-4077-b7af-07692af6e92b" providerId="ADAL" clId="{2CE714F8-F893-48E9-848C-AE74092FB87C}" dt="2022-06-26T20:46:25.480" v="476" actId="47"/>
        <pc:sldMkLst>
          <pc:docMk/>
          <pc:sldMk cId="3476347642" sldId="5236"/>
        </pc:sldMkLst>
      </pc:sldChg>
    </pc:docChg>
  </pc:docChgLst>
  <pc:docChgLst>
    <pc:chgData name="Mouyal, Natalie" userId="S::nmo@iec.ch::af63f2cd-ff97-41ab-8444-e03f76fc52ac" providerId="AD" clId="Web-{2EE8B0E6-3948-596A-9F74-82F8EE4AF27E}"/>
    <pc:docChg chg="modSld">
      <pc:chgData name="Mouyal, Natalie" userId="S::nmo@iec.ch::af63f2cd-ff97-41ab-8444-e03f76fc52ac" providerId="AD" clId="Web-{2EE8B0E6-3948-596A-9F74-82F8EE4AF27E}" dt="2022-06-08T06:52:37.897" v="3" actId="1076"/>
      <pc:docMkLst>
        <pc:docMk/>
      </pc:docMkLst>
      <pc:sldChg chg="modSp modCm">
        <pc:chgData name="Mouyal, Natalie" userId="S::nmo@iec.ch::af63f2cd-ff97-41ab-8444-e03f76fc52ac" providerId="AD" clId="Web-{2EE8B0E6-3948-596A-9F74-82F8EE4AF27E}" dt="2022-06-08T06:28:31.615" v="2" actId="20577"/>
        <pc:sldMkLst>
          <pc:docMk/>
          <pc:sldMk cId="1423655855" sldId="2831"/>
        </pc:sldMkLst>
        <pc:spChg chg="mod">
          <ac:chgData name="Mouyal, Natalie" userId="S::nmo@iec.ch::af63f2cd-ff97-41ab-8444-e03f76fc52ac" providerId="AD" clId="Web-{2EE8B0E6-3948-596A-9F74-82F8EE4AF27E}" dt="2022-06-08T06:28:31.615" v="2" actId="20577"/>
          <ac:spMkLst>
            <pc:docMk/>
            <pc:sldMk cId="1423655855" sldId="2831"/>
            <ac:spMk id="2" creationId="{A562E9B1-4BB2-52BF-E0C1-C6A00686332F}"/>
          </ac:spMkLst>
        </pc:spChg>
      </pc:sldChg>
      <pc:sldChg chg="modSp">
        <pc:chgData name="Mouyal, Natalie" userId="S::nmo@iec.ch::af63f2cd-ff97-41ab-8444-e03f76fc52ac" providerId="AD" clId="Web-{2EE8B0E6-3948-596A-9F74-82F8EE4AF27E}" dt="2022-06-08T06:52:37.897" v="3" actId="1076"/>
        <pc:sldMkLst>
          <pc:docMk/>
          <pc:sldMk cId="826816664" sldId="5225"/>
        </pc:sldMkLst>
        <pc:graphicFrameChg chg="mod">
          <ac:chgData name="Mouyal, Natalie" userId="S::nmo@iec.ch::af63f2cd-ff97-41ab-8444-e03f76fc52ac" providerId="AD" clId="Web-{2EE8B0E6-3948-596A-9F74-82F8EE4AF27E}" dt="2022-06-08T06:52:37.897" v="3" actId="1076"/>
          <ac:graphicFrameMkLst>
            <pc:docMk/>
            <pc:sldMk cId="826816664" sldId="5225"/>
            <ac:graphicFrameMk id="6" creationId="{6F27F8C8-3096-A185-645D-2CB78902CAF9}"/>
          </ac:graphicFrameMkLst>
        </pc:graphicFrameChg>
      </pc:sldChg>
    </pc:docChg>
  </pc:docChgLst>
  <pc:docChgLst>
    <pc:chgData name="Park El-Darwish, Sei-Yun" userId="c76b9a42-41fd-4077-b7af-07692af6e92b" providerId="ADAL" clId="{1308ECFF-9484-4B4A-84F5-E1ACEC4E960D}"/>
    <pc:docChg chg="undo custSel addSld delSld modSld sldOrd addSection delSection">
      <pc:chgData name="Park El-Darwish, Sei-Yun" userId="c76b9a42-41fd-4077-b7af-07692af6e92b" providerId="ADAL" clId="{1308ECFF-9484-4B4A-84F5-E1ACEC4E960D}" dt="2022-06-24T12:20:37.912" v="5055" actId="207"/>
      <pc:docMkLst>
        <pc:docMk/>
      </pc:docMkLst>
      <pc:sldChg chg="addSp delSp modSp mod chgLayout">
        <pc:chgData name="Park El-Darwish, Sei-Yun" userId="c76b9a42-41fd-4077-b7af-07692af6e92b" providerId="ADAL" clId="{1308ECFF-9484-4B4A-84F5-E1ACEC4E960D}" dt="2022-06-21T07:07:02.786" v="2551" actId="14100"/>
        <pc:sldMkLst>
          <pc:docMk/>
          <pc:sldMk cId="1879153343" sldId="297"/>
        </pc:sldMkLst>
        <pc:spChg chg="add del mod ord">
          <ac:chgData name="Park El-Darwish, Sei-Yun" userId="c76b9a42-41fd-4077-b7af-07692af6e92b" providerId="ADAL" clId="{1308ECFF-9484-4B4A-84F5-E1ACEC4E960D}" dt="2022-06-14T09:31:11.739" v="1236"/>
          <ac:spMkLst>
            <pc:docMk/>
            <pc:sldMk cId="1879153343" sldId="297"/>
            <ac:spMk id="2" creationId="{AC4D21EC-EE61-4ED8-9EE9-A5429CEB590C}"/>
          </ac:spMkLst>
        </pc:spChg>
        <pc:spChg chg="mod">
          <ac:chgData name="Park El-Darwish, Sei-Yun" userId="c76b9a42-41fd-4077-b7af-07692af6e92b" providerId="ADAL" clId="{1308ECFF-9484-4B4A-84F5-E1ACEC4E960D}" dt="2022-06-21T07:07:02.786" v="2551" actId="14100"/>
          <ac:spMkLst>
            <pc:docMk/>
            <pc:sldMk cId="1879153343" sldId="297"/>
            <ac:spMk id="3" creationId="{00000000-0000-0000-0000-000000000000}"/>
          </ac:spMkLst>
        </pc:spChg>
        <pc:spChg chg="add del mod">
          <ac:chgData name="Park El-Darwish, Sei-Yun" userId="c76b9a42-41fd-4077-b7af-07692af6e92b" providerId="ADAL" clId="{1308ECFF-9484-4B4A-84F5-E1ACEC4E960D}" dt="2022-06-13T09:03:00.415" v="8" actId="478"/>
          <ac:spMkLst>
            <pc:docMk/>
            <pc:sldMk cId="1879153343" sldId="297"/>
            <ac:spMk id="5" creationId="{B688B2CA-0A56-E28B-4C6F-6DCC8832C34A}"/>
          </ac:spMkLst>
        </pc:spChg>
        <pc:spChg chg="mod ord">
          <ac:chgData name="Park El-Darwish, Sei-Yun" userId="c76b9a42-41fd-4077-b7af-07692af6e92b" providerId="ADAL" clId="{1308ECFF-9484-4B4A-84F5-E1ACEC4E960D}" dt="2022-06-14T09:31:39.246" v="1244" actId="1076"/>
          <ac:spMkLst>
            <pc:docMk/>
            <pc:sldMk cId="1879153343" sldId="297"/>
            <ac:spMk id="7" creationId="{00000000-0000-0000-0000-000000000000}"/>
          </ac:spMkLst>
        </pc:spChg>
        <pc:picChg chg="del">
          <ac:chgData name="Park El-Darwish, Sei-Yun" userId="c76b9a42-41fd-4077-b7af-07692af6e92b" providerId="ADAL" clId="{1308ECFF-9484-4B4A-84F5-E1ACEC4E960D}" dt="2022-06-13T09:02:07.298" v="0" actId="478"/>
          <ac:picMkLst>
            <pc:docMk/>
            <pc:sldMk cId="1879153343" sldId="297"/>
            <ac:picMk id="6" creationId="{3E7925F4-31B5-0AD9-7BC5-67F2D1027982}"/>
          </ac:picMkLst>
        </pc:picChg>
        <pc:picChg chg="add del mod">
          <ac:chgData name="Park El-Darwish, Sei-Yun" userId="c76b9a42-41fd-4077-b7af-07692af6e92b" providerId="ADAL" clId="{1308ECFF-9484-4B4A-84F5-E1ACEC4E960D}" dt="2022-06-14T09:30:51.052" v="1234" actId="478"/>
          <ac:picMkLst>
            <pc:docMk/>
            <pc:sldMk cId="1879153343" sldId="297"/>
            <ac:picMk id="6" creationId="{EADD6651-F78E-01D3-1D34-768560A4F8EF}"/>
          </ac:picMkLst>
        </pc:picChg>
        <pc:picChg chg="add del mod ord">
          <ac:chgData name="Park El-Darwish, Sei-Yun" userId="c76b9a42-41fd-4077-b7af-07692af6e92b" providerId="ADAL" clId="{1308ECFF-9484-4B4A-84F5-E1ACEC4E960D}" dt="2022-06-14T09:30:26.007" v="1227" actId="478"/>
          <ac:picMkLst>
            <pc:docMk/>
            <pc:sldMk cId="1879153343" sldId="297"/>
            <ac:picMk id="8" creationId="{0671CA3C-1269-3BC9-3F87-9F71D0E792B0}"/>
          </ac:picMkLst>
        </pc:picChg>
        <pc:picChg chg="add mod ord">
          <ac:chgData name="Park El-Darwish, Sei-Yun" userId="c76b9a42-41fd-4077-b7af-07692af6e92b" providerId="ADAL" clId="{1308ECFF-9484-4B4A-84F5-E1ACEC4E960D}" dt="2022-06-14T09:31:19.407" v="1238" actId="167"/>
          <ac:picMkLst>
            <pc:docMk/>
            <pc:sldMk cId="1879153343" sldId="297"/>
            <ac:picMk id="9" creationId="{4B074CB9-8909-78DC-F18C-3F09D5DFA583}"/>
          </ac:picMkLst>
        </pc:picChg>
        <pc:picChg chg="add mod">
          <ac:chgData name="Park El-Darwish, Sei-Yun" userId="c76b9a42-41fd-4077-b7af-07692af6e92b" providerId="ADAL" clId="{1308ECFF-9484-4B4A-84F5-E1ACEC4E960D}" dt="2022-06-14T09:33:06.318" v="1256" actId="1076"/>
          <ac:picMkLst>
            <pc:docMk/>
            <pc:sldMk cId="1879153343" sldId="297"/>
            <ac:picMk id="10" creationId="{DB76A57F-C596-0459-76BE-7F264FCEBB83}"/>
          </ac:picMkLst>
        </pc:picChg>
        <pc:picChg chg="add mod">
          <ac:chgData name="Park El-Darwish, Sei-Yun" userId="c76b9a42-41fd-4077-b7af-07692af6e92b" providerId="ADAL" clId="{1308ECFF-9484-4B4A-84F5-E1ACEC4E960D}" dt="2022-06-14T09:32:36.567" v="1252" actId="14100"/>
          <ac:picMkLst>
            <pc:docMk/>
            <pc:sldMk cId="1879153343" sldId="297"/>
            <ac:picMk id="11" creationId="{7F45AAE4-654A-5201-9156-9F115CE3261D}"/>
          </ac:picMkLst>
        </pc:picChg>
      </pc:sldChg>
      <pc:sldChg chg="addSp delSp modSp mod">
        <pc:chgData name="Park El-Darwish, Sei-Yun" userId="c76b9a42-41fd-4077-b7af-07692af6e92b" providerId="ADAL" clId="{1308ECFF-9484-4B4A-84F5-E1ACEC4E960D}" dt="2022-06-21T07:42:42.611" v="2915" actId="404"/>
        <pc:sldMkLst>
          <pc:docMk/>
          <pc:sldMk cId="3164467153" sldId="298"/>
        </pc:sldMkLst>
        <pc:spChg chg="mod">
          <ac:chgData name="Park El-Darwish, Sei-Yun" userId="c76b9a42-41fd-4077-b7af-07692af6e92b" providerId="ADAL" clId="{1308ECFF-9484-4B4A-84F5-E1ACEC4E960D}" dt="2022-06-14T09:34:42.645" v="1276" actId="1076"/>
          <ac:spMkLst>
            <pc:docMk/>
            <pc:sldMk cId="3164467153" sldId="298"/>
            <ac:spMk id="2" creationId="{00000000-0000-0000-0000-000000000000}"/>
          </ac:spMkLst>
        </pc:spChg>
        <pc:spChg chg="mod">
          <ac:chgData name="Park El-Darwish, Sei-Yun" userId="c76b9a42-41fd-4077-b7af-07692af6e92b" providerId="ADAL" clId="{1308ECFF-9484-4B4A-84F5-E1ACEC4E960D}" dt="2022-06-21T07:42:42.611" v="2915" actId="404"/>
          <ac:spMkLst>
            <pc:docMk/>
            <pc:sldMk cId="3164467153" sldId="298"/>
            <ac:spMk id="3" creationId="{00000000-0000-0000-0000-000000000000}"/>
          </ac:spMkLst>
        </pc:spChg>
        <pc:spChg chg="add del mod">
          <ac:chgData name="Park El-Darwish, Sei-Yun" userId="c76b9a42-41fd-4077-b7af-07692af6e92b" providerId="ADAL" clId="{1308ECFF-9484-4B4A-84F5-E1ACEC4E960D}" dt="2022-06-14T09:34:28.259" v="1272"/>
          <ac:spMkLst>
            <pc:docMk/>
            <pc:sldMk cId="3164467153" sldId="298"/>
            <ac:spMk id="5" creationId="{81CCAE1E-F660-16EA-AB67-344B45CD66F5}"/>
          </ac:spMkLst>
        </pc:spChg>
        <pc:picChg chg="add mod ord">
          <ac:chgData name="Park El-Darwish, Sei-Yun" userId="c76b9a42-41fd-4077-b7af-07692af6e92b" providerId="ADAL" clId="{1308ECFF-9484-4B4A-84F5-E1ACEC4E960D}" dt="2022-06-14T09:34:36.503" v="1275" actId="1076"/>
          <ac:picMkLst>
            <pc:docMk/>
            <pc:sldMk cId="3164467153" sldId="298"/>
            <ac:picMk id="6" creationId="{C4DDC86E-97CE-CF77-1785-58739C41EC74}"/>
          </ac:picMkLst>
        </pc:picChg>
        <pc:picChg chg="add del mod">
          <ac:chgData name="Park El-Darwish, Sei-Yun" userId="c76b9a42-41fd-4077-b7af-07692af6e92b" providerId="ADAL" clId="{1308ECFF-9484-4B4A-84F5-E1ACEC4E960D}" dt="2022-06-14T09:35:18.546" v="1284"/>
          <ac:picMkLst>
            <pc:docMk/>
            <pc:sldMk cId="3164467153" sldId="298"/>
            <ac:picMk id="7" creationId="{87514F65-9D7A-893F-70CA-03D9D7E3E191}"/>
          </ac:picMkLst>
        </pc:picChg>
        <pc:picChg chg="del">
          <ac:chgData name="Park El-Darwish, Sei-Yun" userId="c76b9a42-41fd-4077-b7af-07692af6e92b" providerId="ADAL" clId="{1308ECFF-9484-4B4A-84F5-E1ACEC4E960D}" dt="2022-06-13T10:16:17.536" v="1226" actId="478"/>
          <ac:picMkLst>
            <pc:docMk/>
            <pc:sldMk cId="3164467153" sldId="298"/>
            <ac:picMk id="7" creationId="{F8CB685F-C01F-3CC9-BAAD-040691C4177F}"/>
          </ac:picMkLst>
        </pc:picChg>
        <pc:picChg chg="add del mod">
          <ac:chgData name="Park El-Darwish, Sei-Yun" userId="c76b9a42-41fd-4077-b7af-07692af6e92b" providerId="ADAL" clId="{1308ECFF-9484-4B4A-84F5-E1ACEC4E960D}" dt="2022-06-14T09:35:18.546" v="1284"/>
          <ac:picMkLst>
            <pc:docMk/>
            <pc:sldMk cId="3164467153" sldId="298"/>
            <ac:picMk id="9" creationId="{6A512FDE-7D06-CBC1-C691-67E4ED113AEF}"/>
          </ac:picMkLst>
        </pc:picChg>
        <pc:picChg chg="add mod">
          <ac:chgData name="Park El-Darwish, Sei-Yun" userId="c76b9a42-41fd-4077-b7af-07692af6e92b" providerId="ADAL" clId="{1308ECFF-9484-4B4A-84F5-E1ACEC4E960D}" dt="2022-06-14T09:35:25.995" v="1285"/>
          <ac:picMkLst>
            <pc:docMk/>
            <pc:sldMk cId="3164467153" sldId="298"/>
            <ac:picMk id="10" creationId="{9DF5D10B-7D4D-EC10-D58A-C2D4385528FD}"/>
          </ac:picMkLst>
        </pc:picChg>
        <pc:picChg chg="add mod">
          <ac:chgData name="Park El-Darwish, Sei-Yun" userId="c76b9a42-41fd-4077-b7af-07692af6e92b" providerId="ADAL" clId="{1308ECFF-9484-4B4A-84F5-E1ACEC4E960D}" dt="2022-06-14T09:35:25.995" v="1285"/>
          <ac:picMkLst>
            <pc:docMk/>
            <pc:sldMk cId="3164467153" sldId="298"/>
            <ac:picMk id="11" creationId="{92D4DF30-C7AF-A467-519D-29A323D5DD5C}"/>
          </ac:picMkLst>
        </pc:picChg>
      </pc:sldChg>
      <pc:sldChg chg="modSp mod">
        <pc:chgData name="Park El-Darwish, Sei-Yun" userId="c76b9a42-41fd-4077-b7af-07692af6e92b" providerId="ADAL" clId="{1308ECFF-9484-4B4A-84F5-E1ACEC4E960D}" dt="2022-06-22T07:50:24.487" v="3388" actId="207"/>
        <pc:sldMkLst>
          <pc:docMk/>
          <pc:sldMk cId="816409889" sldId="2678"/>
        </pc:sldMkLst>
        <pc:spChg chg="mod">
          <ac:chgData name="Park El-Darwish, Sei-Yun" userId="c76b9a42-41fd-4077-b7af-07692af6e92b" providerId="ADAL" clId="{1308ECFF-9484-4B4A-84F5-E1ACEC4E960D}" dt="2022-06-22T07:50:24.487" v="3388" actId="207"/>
          <ac:spMkLst>
            <pc:docMk/>
            <pc:sldMk cId="816409889" sldId="2678"/>
            <ac:spMk id="7" creationId="{CB978ECD-6ED5-4D3E-9880-F7DB75AC7853}"/>
          </ac:spMkLst>
        </pc:spChg>
      </pc:sldChg>
      <pc:sldChg chg="add del">
        <pc:chgData name="Park El-Darwish, Sei-Yun" userId="c76b9a42-41fd-4077-b7af-07692af6e92b" providerId="ADAL" clId="{1308ECFF-9484-4B4A-84F5-E1ACEC4E960D}" dt="2022-06-13T09:46:49.835" v="575" actId="47"/>
        <pc:sldMkLst>
          <pc:docMk/>
          <pc:sldMk cId="3583007384" sldId="2816"/>
        </pc:sldMkLst>
      </pc:sldChg>
      <pc:sldChg chg="modSp mod addCm delCm modCm modNotesTx">
        <pc:chgData name="Park El-Darwish, Sei-Yun" userId="c76b9a42-41fd-4077-b7af-07692af6e92b" providerId="ADAL" clId="{1308ECFF-9484-4B4A-84F5-E1ACEC4E960D}" dt="2022-06-22T08:20:22.500" v="3759" actId="1035"/>
        <pc:sldMkLst>
          <pc:docMk/>
          <pc:sldMk cId="1423655855" sldId="2831"/>
        </pc:sldMkLst>
        <pc:spChg chg="mod">
          <ac:chgData name="Park El-Darwish, Sei-Yun" userId="c76b9a42-41fd-4077-b7af-07692af6e92b" providerId="ADAL" clId="{1308ECFF-9484-4B4A-84F5-E1ACEC4E960D}" dt="2022-06-22T08:17:51.402" v="3668" actId="20577"/>
          <ac:spMkLst>
            <pc:docMk/>
            <pc:sldMk cId="1423655855" sldId="2831"/>
            <ac:spMk id="2" creationId="{A562E9B1-4BB2-52BF-E0C1-C6A00686332F}"/>
          </ac:spMkLst>
        </pc:spChg>
        <pc:graphicFrameChg chg="mod">
          <ac:chgData name="Park El-Darwish, Sei-Yun" userId="c76b9a42-41fd-4077-b7af-07692af6e92b" providerId="ADAL" clId="{1308ECFF-9484-4B4A-84F5-E1ACEC4E960D}" dt="2022-06-22T08:20:22.500" v="3759" actId="1035"/>
          <ac:graphicFrameMkLst>
            <pc:docMk/>
            <pc:sldMk cId="1423655855" sldId="2831"/>
            <ac:graphicFrameMk id="4" creationId="{FD1C69F4-EF00-EF39-3219-5B9B90955CBD}"/>
          </ac:graphicFrameMkLst>
        </pc:graphicFrameChg>
      </pc:sldChg>
      <pc:sldChg chg="add del">
        <pc:chgData name="Park El-Darwish, Sei-Yun" userId="c76b9a42-41fd-4077-b7af-07692af6e92b" providerId="ADAL" clId="{1308ECFF-9484-4B4A-84F5-E1ACEC4E960D}" dt="2022-06-14T11:36:24.472" v="1563" actId="47"/>
        <pc:sldMkLst>
          <pc:docMk/>
          <pc:sldMk cId="3302014854" sldId="2854"/>
        </pc:sldMkLst>
      </pc:sldChg>
      <pc:sldChg chg="addSp delSp modSp mod addCm delCm modCm">
        <pc:chgData name="Park El-Darwish, Sei-Yun" userId="c76b9a42-41fd-4077-b7af-07692af6e92b" providerId="ADAL" clId="{1308ECFF-9484-4B4A-84F5-E1ACEC4E960D}" dt="2022-06-22T11:02:57.673" v="4672" actId="1035"/>
        <pc:sldMkLst>
          <pc:docMk/>
          <pc:sldMk cId="3123577269" sldId="2875"/>
        </pc:sldMkLst>
        <pc:spChg chg="mod">
          <ac:chgData name="Park El-Darwish, Sei-Yun" userId="c76b9a42-41fd-4077-b7af-07692af6e92b" providerId="ADAL" clId="{1308ECFF-9484-4B4A-84F5-E1ACEC4E960D}" dt="2022-06-21T19:33:31.191" v="3338" actId="1076"/>
          <ac:spMkLst>
            <pc:docMk/>
            <pc:sldMk cId="3123577269" sldId="2875"/>
            <ac:spMk id="4" creationId="{AACB6520-8B2A-422C-82A1-881AF9603CB1}"/>
          </ac:spMkLst>
        </pc:spChg>
        <pc:spChg chg="mod">
          <ac:chgData name="Park El-Darwish, Sei-Yun" userId="c76b9a42-41fd-4077-b7af-07692af6e92b" providerId="ADAL" clId="{1308ECFF-9484-4B4A-84F5-E1ACEC4E960D}" dt="2022-06-21T19:32:57.399" v="3329" actId="20577"/>
          <ac:spMkLst>
            <pc:docMk/>
            <pc:sldMk cId="3123577269" sldId="2875"/>
            <ac:spMk id="7" creationId="{46ACF69D-1343-44F4-B6C5-BE8D7AC5CEA7}"/>
          </ac:spMkLst>
        </pc:spChg>
        <pc:spChg chg="mod">
          <ac:chgData name="Park El-Darwish, Sei-Yun" userId="c76b9a42-41fd-4077-b7af-07692af6e92b" providerId="ADAL" clId="{1308ECFF-9484-4B4A-84F5-E1ACEC4E960D}" dt="2022-06-14T13:09:01.645" v="2223" actId="20577"/>
          <ac:spMkLst>
            <pc:docMk/>
            <pc:sldMk cId="3123577269" sldId="2875"/>
            <ac:spMk id="10" creationId="{12FC6D7C-99B3-A158-EE91-E6628D2D60E0}"/>
          </ac:spMkLst>
        </pc:spChg>
        <pc:spChg chg="mod">
          <ac:chgData name="Park El-Darwish, Sei-Yun" userId="c76b9a42-41fd-4077-b7af-07692af6e92b" providerId="ADAL" clId="{1308ECFF-9484-4B4A-84F5-E1ACEC4E960D}" dt="2022-06-22T11:02:33.911" v="4649" actId="255"/>
          <ac:spMkLst>
            <pc:docMk/>
            <pc:sldMk cId="3123577269" sldId="2875"/>
            <ac:spMk id="11" creationId="{7C01E8D6-9AE3-ADD8-FBD3-179A37719EEB}"/>
          </ac:spMkLst>
        </pc:spChg>
        <pc:spChg chg="mod">
          <ac:chgData name="Park El-Darwish, Sei-Yun" userId="c76b9a42-41fd-4077-b7af-07692af6e92b" providerId="ADAL" clId="{1308ECFF-9484-4B4A-84F5-E1ACEC4E960D}" dt="2022-06-22T11:02:57.673" v="4672" actId="1035"/>
          <ac:spMkLst>
            <pc:docMk/>
            <pc:sldMk cId="3123577269" sldId="2875"/>
            <ac:spMk id="17" creationId="{27210243-A077-4F23-9A8A-40EFF3F12995}"/>
          </ac:spMkLst>
        </pc:spChg>
        <pc:spChg chg="add mod">
          <ac:chgData name="Park El-Darwish, Sei-Yun" userId="c76b9a42-41fd-4077-b7af-07692af6e92b" providerId="ADAL" clId="{1308ECFF-9484-4B4A-84F5-E1ACEC4E960D}" dt="2022-06-21T19:28:40.009" v="3210" actId="1076"/>
          <ac:spMkLst>
            <pc:docMk/>
            <pc:sldMk cId="3123577269" sldId="2875"/>
            <ac:spMk id="19" creationId="{7FA56D4D-C8B1-D404-DE25-ED20A9E5B650}"/>
          </ac:spMkLst>
        </pc:spChg>
        <pc:spChg chg="mod">
          <ac:chgData name="Park El-Darwish, Sei-Yun" userId="c76b9a42-41fd-4077-b7af-07692af6e92b" providerId="ADAL" clId="{1308ECFF-9484-4B4A-84F5-E1ACEC4E960D}" dt="2022-06-21T19:30:53.399" v="3242" actId="207"/>
          <ac:spMkLst>
            <pc:docMk/>
            <pc:sldMk cId="3123577269" sldId="2875"/>
            <ac:spMk id="23" creationId="{9ADD30B7-8D04-46D0-9AE1-7E3906EA181F}"/>
          </ac:spMkLst>
        </pc:spChg>
        <pc:spChg chg="mod">
          <ac:chgData name="Park El-Darwish, Sei-Yun" userId="c76b9a42-41fd-4077-b7af-07692af6e92b" providerId="ADAL" clId="{1308ECFF-9484-4B4A-84F5-E1ACEC4E960D}" dt="2022-06-21T19:30:55.321" v="3243" actId="207"/>
          <ac:spMkLst>
            <pc:docMk/>
            <pc:sldMk cId="3123577269" sldId="2875"/>
            <ac:spMk id="24" creationId="{BF5D3371-540E-46A1-B272-8049D57FF5E0}"/>
          </ac:spMkLst>
        </pc:spChg>
        <pc:spChg chg="mod">
          <ac:chgData name="Park El-Darwish, Sei-Yun" userId="c76b9a42-41fd-4077-b7af-07692af6e92b" providerId="ADAL" clId="{1308ECFF-9484-4B4A-84F5-E1ACEC4E960D}" dt="2022-06-21T19:26:38.886" v="3170" actId="14100"/>
          <ac:spMkLst>
            <pc:docMk/>
            <pc:sldMk cId="3123577269" sldId="2875"/>
            <ac:spMk id="27" creationId="{FAE5740D-81BE-4B75-B2A9-5A337E2D1791}"/>
          </ac:spMkLst>
        </pc:spChg>
        <pc:spChg chg="del mod">
          <ac:chgData name="Park El-Darwish, Sei-Yun" userId="c76b9a42-41fd-4077-b7af-07692af6e92b" providerId="ADAL" clId="{1308ECFF-9484-4B4A-84F5-E1ACEC4E960D}" dt="2022-06-21T19:26:52.765" v="3174" actId="478"/>
          <ac:spMkLst>
            <pc:docMk/>
            <pc:sldMk cId="3123577269" sldId="2875"/>
            <ac:spMk id="33" creationId="{FBA6B3FF-3774-4AEF-B362-2CAAA8594D9F}"/>
          </ac:spMkLst>
        </pc:spChg>
        <pc:spChg chg="del mod">
          <ac:chgData name="Park El-Darwish, Sei-Yun" userId="c76b9a42-41fd-4077-b7af-07692af6e92b" providerId="ADAL" clId="{1308ECFF-9484-4B4A-84F5-E1ACEC4E960D}" dt="2022-06-21T19:26:55.584" v="3175" actId="478"/>
          <ac:spMkLst>
            <pc:docMk/>
            <pc:sldMk cId="3123577269" sldId="2875"/>
            <ac:spMk id="34" creationId="{7BDAC311-C043-460A-A491-E5CA67089719}"/>
          </ac:spMkLst>
        </pc:spChg>
        <pc:spChg chg="del mod">
          <ac:chgData name="Park El-Darwish, Sei-Yun" userId="c76b9a42-41fd-4077-b7af-07692af6e92b" providerId="ADAL" clId="{1308ECFF-9484-4B4A-84F5-E1ACEC4E960D}" dt="2022-06-21T19:27:00.794" v="3176" actId="478"/>
          <ac:spMkLst>
            <pc:docMk/>
            <pc:sldMk cId="3123577269" sldId="2875"/>
            <ac:spMk id="35" creationId="{EA295514-A425-45DB-9DC9-C230D532B961}"/>
          </ac:spMkLst>
        </pc:spChg>
        <pc:spChg chg="del mod">
          <ac:chgData name="Park El-Darwish, Sei-Yun" userId="c76b9a42-41fd-4077-b7af-07692af6e92b" providerId="ADAL" clId="{1308ECFF-9484-4B4A-84F5-E1ACEC4E960D}" dt="2022-06-21T19:27:02.474" v="3177" actId="478"/>
          <ac:spMkLst>
            <pc:docMk/>
            <pc:sldMk cId="3123577269" sldId="2875"/>
            <ac:spMk id="36" creationId="{5D3209A6-F8A3-4D47-AAC9-5A547397D48F}"/>
          </ac:spMkLst>
        </pc:spChg>
        <pc:spChg chg="del mod">
          <ac:chgData name="Park El-Darwish, Sei-Yun" userId="c76b9a42-41fd-4077-b7af-07692af6e92b" providerId="ADAL" clId="{1308ECFF-9484-4B4A-84F5-E1ACEC4E960D}" dt="2022-06-21T19:27:03.949" v="3178" actId="478"/>
          <ac:spMkLst>
            <pc:docMk/>
            <pc:sldMk cId="3123577269" sldId="2875"/>
            <ac:spMk id="37" creationId="{10215F41-0586-4056-B8B9-F8EC268B1F70}"/>
          </ac:spMkLst>
        </pc:spChg>
        <pc:spChg chg="del mod">
          <ac:chgData name="Park El-Darwish, Sei-Yun" userId="c76b9a42-41fd-4077-b7af-07692af6e92b" providerId="ADAL" clId="{1308ECFF-9484-4B4A-84F5-E1ACEC4E960D}" dt="2022-06-21T19:26:49.934" v="3173" actId="478"/>
          <ac:spMkLst>
            <pc:docMk/>
            <pc:sldMk cId="3123577269" sldId="2875"/>
            <ac:spMk id="38" creationId="{3C0F2B23-A004-412C-8417-1AB80B6ACF4A}"/>
          </ac:spMkLst>
        </pc:spChg>
        <pc:spChg chg="mod">
          <ac:chgData name="Park El-Darwish, Sei-Yun" userId="c76b9a42-41fd-4077-b7af-07692af6e92b" providerId="ADAL" clId="{1308ECFF-9484-4B4A-84F5-E1ACEC4E960D}" dt="2022-06-21T19:28:16.174" v="3204" actId="1076"/>
          <ac:spMkLst>
            <pc:docMk/>
            <pc:sldMk cId="3123577269" sldId="2875"/>
            <ac:spMk id="39" creationId="{A116CE1C-05A9-4B95-AE3C-11C7FB9FA6AD}"/>
          </ac:spMkLst>
        </pc:spChg>
        <pc:spChg chg="mod">
          <ac:chgData name="Park El-Darwish, Sei-Yun" userId="c76b9a42-41fd-4077-b7af-07692af6e92b" providerId="ADAL" clId="{1308ECFF-9484-4B4A-84F5-E1ACEC4E960D}" dt="2022-06-21T19:29:29.871" v="3215" actId="14100"/>
          <ac:spMkLst>
            <pc:docMk/>
            <pc:sldMk cId="3123577269" sldId="2875"/>
            <ac:spMk id="40" creationId="{837AEA9C-553E-4E2D-B9AC-6F7332B0F940}"/>
          </ac:spMkLst>
        </pc:spChg>
        <pc:spChg chg="mod ord">
          <ac:chgData name="Park El-Darwish, Sei-Yun" userId="c76b9a42-41fd-4077-b7af-07692af6e92b" providerId="ADAL" clId="{1308ECFF-9484-4B4A-84F5-E1ACEC4E960D}" dt="2022-06-21T19:30:01.663" v="3236" actId="1076"/>
          <ac:spMkLst>
            <pc:docMk/>
            <pc:sldMk cId="3123577269" sldId="2875"/>
            <ac:spMk id="42" creationId="{F2E2014B-953D-4E8A-ADFF-4AF7AC929409}"/>
          </ac:spMkLst>
        </pc:spChg>
        <pc:spChg chg="mod">
          <ac:chgData name="Park El-Darwish, Sei-Yun" userId="c76b9a42-41fd-4077-b7af-07692af6e92b" providerId="ADAL" clId="{1308ECFF-9484-4B4A-84F5-E1ACEC4E960D}" dt="2022-06-21T19:33:14.101" v="3337" actId="20577"/>
          <ac:spMkLst>
            <pc:docMk/>
            <pc:sldMk cId="3123577269" sldId="2875"/>
            <ac:spMk id="43" creationId="{FC926543-1FB6-460B-B27D-72396B28D3B2}"/>
          </ac:spMkLst>
        </pc:spChg>
        <pc:spChg chg="mod">
          <ac:chgData name="Park El-Darwish, Sei-Yun" userId="c76b9a42-41fd-4077-b7af-07692af6e92b" providerId="ADAL" clId="{1308ECFF-9484-4B4A-84F5-E1ACEC4E960D}" dt="2022-06-21T19:32:24.529" v="3292" actId="404"/>
          <ac:spMkLst>
            <pc:docMk/>
            <pc:sldMk cId="3123577269" sldId="2875"/>
            <ac:spMk id="44" creationId="{EADA5686-0A93-4520-94F6-12F981FE235A}"/>
          </ac:spMkLst>
        </pc:spChg>
        <pc:spChg chg="mod">
          <ac:chgData name="Park El-Darwish, Sei-Yun" userId="c76b9a42-41fd-4077-b7af-07692af6e92b" providerId="ADAL" clId="{1308ECFF-9484-4B4A-84F5-E1ACEC4E960D}" dt="2022-06-14T13:12:02.434" v="2316" actId="6549"/>
          <ac:spMkLst>
            <pc:docMk/>
            <pc:sldMk cId="3123577269" sldId="2875"/>
            <ac:spMk id="45" creationId="{FEFAF0DF-B6C6-4A8E-9031-7FA929936049}"/>
          </ac:spMkLst>
        </pc:spChg>
        <pc:spChg chg="add mod">
          <ac:chgData name="Park El-Darwish, Sei-Yun" userId="c76b9a42-41fd-4077-b7af-07692af6e92b" providerId="ADAL" clId="{1308ECFF-9484-4B4A-84F5-E1ACEC4E960D}" dt="2022-06-21T19:32:21.097" v="3291" actId="404"/>
          <ac:spMkLst>
            <pc:docMk/>
            <pc:sldMk cId="3123577269" sldId="2875"/>
            <ac:spMk id="46" creationId="{129FC273-FABE-EAD0-A26D-753E7126FAA1}"/>
          </ac:spMkLst>
        </pc:spChg>
        <pc:spChg chg="mod">
          <ac:chgData name="Park El-Darwish, Sei-Yun" userId="c76b9a42-41fd-4077-b7af-07692af6e92b" providerId="ADAL" clId="{1308ECFF-9484-4B4A-84F5-E1ACEC4E960D}" dt="2022-06-22T11:02:57.673" v="4672" actId="1035"/>
          <ac:spMkLst>
            <pc:docMk/>
            <pc:sldMk cId="3123577269" sldId="2875"/>
            <ac:spMk id="47" creationId="{922316DA-7151-4F9F-AE70-46179E92DEF4}"/>
          </ac:spMkLst>
        </pc:spChg>
        <pc:spChg chg="add del mod">
          <ac:chgData name="Park El-Darwish, Sei-Yun" userId="c76b9a42-41fd-4077-b7af-07692af6e92b" providerId="ADAL" clId="{1308ECFF-9484-4B4A-84F5-E1ACEC4E960D}" dt="2022-06-21T19:19:01.178" v="3083" actId="478"/>
          <ac:spMkLst>
            <pc:docMk/>
            <pc:sldMk cId="3123577269" sldId="2875"/>
            <ac:spMk id="49" creationId="{BDBFC1A4-94D0-559A-F853-B2EA3F44495A}"/>
          </ac:spMkLst>
        </pc:spChg>
        <pc:spChg chg="add del mod">
          <ac:chgData name="Park El-Darwish, Sei-Yun" userId="c76b9a42-41fd-4077-b7af-07692af6e92b" providerId="ADAL" clId="{1308ECFF-9484-4B4A-84F5-E1ACEC4E960D}" dt="2022-06-21T19:19:01.178" v="3083" actId="478"/>
          <ac:spMkLst>
            <pc:docMk/>
            <pc:sldMk cId="3123577269" sldId="2875"/>
            <ac:spMk id="50" creationId="{7DFC5DBF-4D4B-FC71-19C6-FFBDC8CEFE26}"/>
          </ac:spMkLst>
        </pc:spChg>
        <pc:spChg chg="add mod">
          <ac:chgData name="Park El-Darwish, Sei-Yun" userId="c76b9a42-41fd-4077-b7af-07692af6e92b" providerId="ADAL" clId="{1308ECFF-9484-4B4A-84F5-E1ACEC4E960D}" dt="2022-06-21T19:27:12.074" v="3181" actId="20577"/>
          <ac:spMkLst>
            <pc:docMk/>
            <pc:sldMk cId="3123577269" sldId="2875"/>
            <ac:spMk id="55" creationId="{DFFBDA35-3BA4-6DFB-857F-EBF1D59C4C2B}"/>
          </ac:spMkLst>
        </pc:spChg>
        <pc:spChg chg="add mod">
          <ac:chgData name="Park El-Darwish, Sei-Yun" userId="c76b9a42-41fd-4077-b7af-07692af6e92b" providerId="ADAL" clId="{1308ECFF-9484-4B4A-84F5-E1ACEC4E960D}" dt="2022-06-21T19:27:17.966" v="3184" actId="20577"/>
          <ac:spMkLst>
            <pc:docMk/>
            <pc:sldMk cId="3123577269" sldId="2875"/>
            <ac:spMk id="56" creationId="{F7BACB21-C897-0A01-D56F-F75D1C43A2E5}"/>
          </ac:spMkLst>
        </pc:spChg>
        <pc:spChg chg="add mod">
          <ac:chgData name="Park El-Darwish, Sei-Yun" userId="c76b9a42-41fd-4077-b7af-07692af6e92b" providerId="ADAL" clId="{1308ECFF-9484-4B4A-84F5-E1ACEC4E960D}" dt="2022-06-21T19:27:40.110" v="3192" actId="1076"/>
          <ac:spMkLst>
            <pc:docMk/>
            <pc:sldMk cId="3123577269" sldId="2875"/>
            <ac:spMk id="57" creationId="{CDBF0F0E-2461-C964-DE42-2934E0C14DA4}"/>
          </ac:spMkLst>
        </pc:spChg>
        <pc:spChg chg="add mod">
          <ac:chgData name="Park El-Darwish, Sei-Yun" userId="c76b9a42-41fd-4077-b7af-07692af6e92b" providerId="ADAL" clId="{1308ECFF-9484-4B4A-84F5-E1ACEC4E960D}" dt="2022-06-21T19:27:54.710" v="3199" actId="20577"/>
          <ac:spMkLst>
            <pc:docMk/>
            <pc:sldMk cId="3123577269" sldId="2875"/>
            <ac:spMk id="58" creationId="{A4275487-E3F1-B7F4-4DBA-E006AE23E39B}"/>
          </ac:spMkLst>
        </pc:spChg>
        <pc:grpChg chg="add del mod ord">
          <ac:chgData name="Park El-Darwish, Sei-Yun" userId="c76b9a42-41fd-4077-b7af-07692af6e92b" providerId="ADAL" clId="{1308ECFF-9484-4B4A-84F5-E1ACEC4E960D}" dt="2022-06-21T19:29:06.214" v="3212" actId="1076"/>
          <ac:grpSpMkLst>
            <pc:docMk/>
            <pc:sldMk cId="3123577269" sldId="2875"/>
            <ac:grpSpMk id="3" creationId="{99D81291-26A0-4818-9149-3BE4FB32B0C9}"/>
          </ac:grpSpMkLst>
        </pc:grpChg>
        <pc:picChg chg="del mod">
          <ac:chgData name="Park El-Darwish, Sei-Yun" userId="c76b9a42-41fd-4077-b7af-07692af6e92b" providerId="ADAL" clId="{1308ECFF-9484-4B4A-84F5-E1ACEC4E960D}" dt="2022-06-21T19:19:19.911" v="3088" actId="478"/>
          <ac:picMkLst>
            <pc:docMk/>
            <pc:sldMk cId="3123577269" sldId="2875"/>
            <ac:picMk id="5" creationId="{B318F839-1244-40D7-8AEC-052965ABD8AA}"/>
          </ac:picMkLst>
        </pc:picChg>
        <pc:picChg chg="add del mod">
          <ac:chgData name="Park El-Darwish, Sei-Yun" userId="c76b9a42-41fd-4077-b7af-07692af6e92b" providerId="ADAL" clId="{1308ECFF-9484-4B4A-84F5-E1ACEC4E960D}" dt="2022-06-21T19:23:23.808" v="3138" actId="478"/>
          <ac:picMkLst>
            <pc:docMk/>
            <pc:sldMk cId="3123577269" sldId="2875"/>
            <ac:picMk id="8" creationId="{5BFD269D-BFB3-0A8D-EE85-D34F50501D29}"/>
          </ac:picMkLst>
        </pc:picChg>
        <pc:picChg chg="del mod">
          <ac:chgData name="Park El-Darwish, Sei-Yun" userId="c76b9a42-41fd-4077-b7af-07692af6e92b" providerId="ADAL" clId="{1308ECFF-9484-4B4A-84F5-E1ACEC4E960D}" dt="2022-06-21T19:19:19.911" v="3088" actId="478"/>
          <ac:picMkLst>
            <pc:docMk/>
            <pc:sldMk cId="3123577269" sldId="2875"/>
            <ac:picMk id="12" creationId="{F8FABB84-094A-4DBD-AFE7-558CC01DB3D0}"/>
          </ac:picMkLst>
        </pc:picChg>
        <pc:picChg chg="del mod">
          <ac:chgData name="Park El-Darwish, Sei-Yun" userId="c76b9a42-41fd-4077-b7af-07692af6e92b" providerId="ADAL" clId="{1308ECFF-9484-4B4A-84F5-E1ACEC4E960D}" dt="2022-06-21T19:19:19.911" v="3088" actId="478"/>
          <ac:picMkLst>
            <pc:docMk/>
            <pc:sldMk cId="3123577269" sldId="2875"/>
            <ac:picMk id="14" creationId="{852DADCA-11E9-4042-8DB5-BBB70797C483}"/>
          </ac:picMkLst>
        </pc:picChg>
        <pc:picChg chg="del mod">
          <ac:chgData name="Park El-Darwish, Sei-Yun" userId="c76b9a42-41fd-4077-b7af-07692af6e92b" providerId="ADAL" clId="{1308ECFF-9484-4B4A-84F5-E1ACEC4E960D}" dt="2022-06-21T19:19:19.911" v="3088" actId="478"/>
          <ac:picMkLst>
            <pc:docMk/>
            <pc:sldMk cId="3123577269" sldId="2875"/>
            <ac:picMk id="15" creationId="{37E3F395-2579-44E3-9082-9D5FC662B322}"/>
          </ac:picMkLst>
        </pc:picChg>
        <pc:picChg chg="del mod">
          <ac:chgData name="Park El-Darwish, Sei-Yun" userId="c76b9a42-41fd-4077-b7af-07692af6e92b" providerId="ADAL" clId="{1308ECFF-9484-4B4A-84F5-E1ACEC4E960D}" dt="2022-06-21T19:19:19.911" v="3088" actId="478"/>
          <ac:picMkLst>
            <pc:docMk/>
            <pc:sldMk cId="3123577269" sldId="2875"/>
            <ac:picMk id="16" creationId="{9FBB2138-EEF2-4E70-A37F-42FBBA0BDD66}"/>
          </ac:picMkLst>
        </pc:picChg>
        <pc:picChg chg="add del mod ord">
          <ac:chgData name="Park El-Darwish, Sei-Yun" userId="c76b9a42-41fd-4077-b7af-07692af6e92b" providerId="ADAL" clId="{1308ECFF-9484-4B4A-84F5-E1ACEC4E960D}" dt="2022-06-22T11:02:53.711" v="4667" actId="14100"/>
          <ac:picMkLst>
            <pc:docMk/>
            <pc:sldMk cId="3123577269" sldId="2875"/>
            <ac:picMk id="18" creationId="{E0A351F4-FB60-93C7-5AC9-E19DC6912630}"/>
          </ac:picMkLst>
        </pc:picChg>
        <pc:picChg chg="del">
          <ac:chgData name="Park El-Darwish, Sei-Yun" userId="c76b9a42-41fd-4077-b7af-07692af6e92b" providerId="ADAL" clId="{1308ECFF-9484-4B4A-84F5-E1ACEC4E960D}" dt="2022-06-21T19:22:58.018" v="3128" actId="478"/>
          <ac:picMkLst>
            <pc:docMk/>
            <pc:sldMk cId="3123577269" sldId="2875"/>
            <ac:picMk id="22" creationId="{EC742B37-97E3-48AB-8D44-3A99D708A024}"/>
          </ac:picMkLst>
        </pc:picChg>
        <pc:picChg chg="mod">
          <ac:chgData name="Park El-Darwish, Sei-Yun" userId="c76b9a42-41fd-4077-b7af-07692af6e92b" providerId="ADAL" clId="{1308ECFF-9484-4B4A-84F5-E1ACEC4E960D}" dt="2022-06-14T13:12:15.627" v="2317" actId="1076"/>
          <ac:picMkLst>
            <pc:docMk/>
            <pc:sldMk cId="3123577269" sldId="2875"/>
            <ac:picMk id="41" creationId="{A874BA97-85BD-4E7B-A8C7-8659715B96A2}"/>
          </ac:picMkLst>
        </pc:picChg>
        <pc:picChg chg="add mod">
          <ac:chgData name="Park El-Darwish, Sei-Yun" userId="c76b9a42-41fd-4077-b7af-07692af6e92b" providerId="ADAL" clId="{1308ECFF-9484-4B4A-84F5-E1ACEC4E960D}" dt="2022-06-21T19:19:21.814" v="3090" actId="1076"/>
          <ac:picMkLst>
            <pc:docMk/>
            <pc:sldMk cId="3123577269" sldId="2875"/>
            <ac:picMk id="48" creationId="{0B63FE5A-1517-95CF-2255-F73C69D08E24}"/>
          </ac:picMkLst>
        </pc:picChg>
        <pc:picChg chg="add mod">
          <ac:chgData name="Park El-Darwish, Sei-Yun" userId="c76b9a42-41fd-4077-b7af-07692af6e92b" providerId="ADAL" clId="{1308ECFF-9484-4B4A-84F5-E1ACEC4E960D}" dt="2022-06-21T19:19:23.737" v="3092" actId="1076"/>
          <ac:picMkLst>
            <pc:docMk/>
            <pc:sldMk cId="3123577269" sldId="2875"/>
            <ac:picMk id="51" creationId="{BFCF6B7B-5F92-0981-4A7A-C89A97740799}"/>
          </ac:picMkLst>
        </pc:picChg>
        <pc:picChg chg="add mod">
          <ac:chgData name="Park El-Darwish, Sei-Yun" userId="c76b9a42-41fd-4077-b7af-07692af6e92b" providerId="ADAL" clId="{1308ECFF-9484-4B4A-84F5-E1ACEC4E960D}" dt="2022-06-21T19:19:24.560" v="3093"/>
          <ac:picMkLst>
            <pc:docMk/>
            <pc:sldMk cId="3123577269" sldId="2875"/>
            <ac:picMk id="52" creationId="{AD1EC7B7-1540-CE46-5332-FE05146505A5}"/>
          </ac:picMkLst>
        </pc:picChg>
        <pc:picChg chg="add mod">
          <ac:chgData name="Park El-Darwish, Sei-Yun" userId="c76b9a42-41fd-4077-b7af-07692af6e92b" providerId="ADAL" clId="{1308ECFF-9484-4B4A-84F5-E1ACEC4E960D}" dt="2022-06-21T19:19:25.717" v="3094"/>
          <ac:picMkLst>
            <pc:docMk/>
            <pc:sldMk cId="3123577269" sldId="2875"/>
            <ac:picMk id="53" creationId="{D5B315D2-45A1-1068-67E5-47335936FE58}"/>
          </ac:picMkLst>
        </pc:picChg>
        <pc:picChg chg="add mod">
          <ac:chgData name="Park El-Darwish, Sei-Yun" userId="c76b9a42-41fd-4077-b7af-07692af6e92b" providerId="ADAL" clId="{1308ECFF-9484-4B4A-84F5-E1ACEC4E960D}" dt="2022-06-21T19:19:26.403" v="3095"/>
          <ac:picMkLst>
            <pc:docMk/>
            <pc:sldMk cId="3123577269" sldId="2875"/>
            <ac:picMk id="54" creationId="{635AE186-5799-B9BF-E37C-F6B89F283016}"/>
          </ac:picMkLst>
        </pc:picChg>
        <pc:cxnChg chg="mod">
          <ac:chgData name="Park El-Darwish, Sei-Yun" userId="c76b9a42-41fd-4077-b7af-07692af6e92b" providerId="ADAL" clId="{1308ECFF-9484-4B4A-84F5-E1ACEC4E960D}" dt="2022-06-22T11:02:39.979" v="4650" actId="14100"/>
          <ac:cxnSpMkLst>
            <pc:docMk/>
            <pc:sldMk cId="3123577269" sldId="2875"/>
            <ac:cxnSpMk id="6" creationId="{C1DAD1FE-5178-4B6F-B35A-DFFDA8B72DDE}"/>
          </ac:cxnSpMkLst>
        </pc:cxnChg>
      </pc:sldChg>
      <pc:sldChg chg="addSp delSp modSp mod delCm modCm">
        <pc:chgData name="Park El-Darwish, Sei-Yun" userId="c76b9a42-41fd-4077-b7af-07692af6e92b" providerId="ADAL" clId="{1308ECFF-9484-4B4A-84F5-E1ACEC4E960D}" dt="2022-06-21T19:08:56.996" v="2935"/>
        <pc:sldMkLst>
          <pc:docMk/>
          <pc:sldMk cId="2573775783" sldId="5204"/>
        </pc:sldMkLst>
        <pc:spChg chg="ord">
          <ac:chgData name="Park El-Darwish, Sei-Yun" userId="c76b9a42-41fd-4077-b7af-07692af6e92b" providerId="ADAL" clId="{1308ECFF-9484-4B4A-84F5-E1ACEC4E960D}" dt="2022-06-14T09:33:53.702" v="1259" actId="26606"/>
          <ac:spMkLst>
            <pc:docMk/>
            <pc:sldMk cId="2573775783" sldId="5204"/>
            <ac:spMk id="6" creationId="{B9076D4A-EF2D-69DF-AC13-1D6E73967761}"/>
          </ac:spMkLst>
        </pc:spChg>
        <pc:picChg chg="add mod">
          <ac:chgData name="Park El-Darwish, Sei-Yun" userId="c76b9a42-41fd-4077-b7af-07692af6e92b" providerId="ADAL" clId="{1308ECFF-9484-4B4A-84F5-E1ACEC4E960D}" dt="2022-06-14T09:33:53.702" v="1259" actId="26606"/>
          <ac:picMkLst>
            <pc:docMk/>
            <pc:sldMk cId="2573775783" sldId="5204"/>
            <ac:picMk id="7" creationId="{68337C3A-AB25-A6D1-0FFB-FCC482B5CF37}"/>
          </ac:picMkLst>
        </pc:picChg>
        <pc:picChg chg="add mod">
          <ac:chgData name="Park El-Darwish, Sei-Yun" userId="c76b9a42-41fd-4077-b7af-07692af6e92b" providerId="ADAL" clId="{1308ECFF-9484-4B4A-84F5-E1ACEC4E960D}" dt="2022-06-14T09:34:54.812" v="1278" actId="1076"/>
          <ac:picMkLst>
            <pc:docMk/>
            <pc:sldMk cId="2573775783" sldId="5204"/>
            <ac:picMk id="8" creationId="{AB06B5E8-B3FB-1D4C-ACD5-27319D570543}"/>
          </ac:picMkLst>
        </pc:picChg>
        <pc:picChg chg="del">
          <ac:chgData name="Park El-Darwish, Sei-Yun" userId="c76b9a42-41fd-4077-b7af-07692af6e92b" providerId="ADAL" clId="{1308ECFF-9484-4B4A-84F5-E1ACEC4E960D}" dt="2022-06-14T09:33:48.851" v="1257" actId="478"/>
          <ac:picMkLst>
            <pc:docMk/>
            <pc:sldMk cId="2573775783" sldId="5204"/>
            <ac:picMk id="9" creationId="{A30D2CD2-EF3B-2218-A893-3A226EA9C5A6}"/>
          </ac:picMkLst>
        </pc:picChg>
        <pc:picChg chg="add mod">
          <ac:chgData name="Park El-Darwish, Sei-Yun" userId="c76b9a42-41fd-4077-b7af-07692af6e92b" providerId="ADAL" clId="{1308ECFF-9484-4B4A-84F5-E1ACEC4E960D}" dt="2022-06-14T09:34:54.812" v="1278" actId="1076"/>
          <ac:picMkLst>
            <pc:docMk/>
            <pc:sldMk cId="2573775783" sldId="5204"/>
            <ac:picMk id="10" creationId="{C64EC4E0-9734-EC9E-3EE5-9B355F131145}"/>
          </ac:picMkLst>
        </pc:picChg>
      </pc:sldChg>
      <pc:sldChg chg="addSp delSp modSp mod">
        <pc:chgData name="Park El-Darwish, Sei-Yun" userId="c76b9a42-41fd-4077-b7af-07692af6e92b" providerId="ADAL" clId="{1308ECFF-9484-4B4A-84F5-E1ACEC4E960D}" dt="2022-06-14T09:35:02.133" v="1279"/>
        <pc:sldMkLst>
          <pc:docMk/>
          <pc:sldMk cId="993503450" sldId="5205"/>
        </pc:sldMkLst>
        <pc:picChg chg="add mod">
          <ac:chgData name="Park El-Darwish, Sei-Yun" userId="c76b9a42-41fd-4077-b7af-07692af6e92b" providerId="ADAL" clId="{1308ECFF-9484-4B4A-84F5-E1ACEC4E960D}" dt="2022-06-14T09:34:00.709" v="1262" actId="26606"/>
          <ac:picMkLst>
            <pc:docMk/>
            <pc:sldMk cId="993503450" sldId="5205"/>
            <ac:picMk id="5" creationId="{33FAF4E0-4199-9D6B-0F97-93707BA697CE}"/>
          </ac:picMkLst>
        </pc:picChg>
        <pc:picChg chg="add mod">
          <ac:chgData name="Park El-Darwish, Sei-Yun" userId="c76b9a42-41fd-4077-b7af-07692af6e92b" providerId="ADAL" clId="{1308ECFF-9484-4B4A-84F5-E1ACEC4E960D}" dt="2022-06-14T09:35:02.133" v="1279"/>
          <ac:picMkLst>
            <pc:docMk/>
            <pc:sldMk cId="993503450" sldId="5205"/>
            <ac:picMk id="6" creationId="{5E40E34D-B34C-94DA-4F1A-6564E6216F62}"/>
          </ac:picMkLst>
        </pc:picChg>
        <pc:picChg chg="add mod">
          <ac:chgData name="Park El-Darwish, Sei-Yun" userId="c76b9a42-41fd-4077-b7af-07692af6e92b" providerId="ADAL" clId="{1308ECFF-9484-4B4A-84F5-E1ACEC4E960D}" dt="2022-06-14T09:35:02.133" v="1279"/>
          <ac:picMkLst>
            <pc:docMk/>
            <pc:sldMk cId="993503450" sldId="5205"/>
            <ac:picMk id="7" creationId="{B1F79A66-96D2-F608-B4E4-4E20F76E13CA}"/>
          </ac:picMkLst>
        </pc:picChg>
        <pc:picChg chg="del">
          <ac:chgData name="Park El-Darwish, Sei-Yun" userId="c76b9a42-41fd-4077-b7af-07692af6e92b" providerId="ADAL" clId="{1308ECFF-9484-4B4A-84F5-E1ACEC4E960D}" dt="2022-06-14T09:33:57.584" v="1260" actId="478"/>
          <ac:picMkLst>
            <pc:docMk/>
            <pc:sldMk cId="993503450" sldId="5205"/>
            <ac:picMk id="8" creationId="{0F5046B0-6E11-FD57-2EE1-CBE3232D59AE}"/>
          </ac:picMkLst>
        </pc:picChg>
      </pc:sldChg>
      <pc:sldChg chg="addSp delSp modSp mod delCm modCm">
        <pc:chgData name="Park El-Darwish, Sei-Yun" userId="c76b9a42-41fd-4077-b7af-07692af6e92b" providerId="ADAL" clId="{1308ECFF-9484-4B4A-84F5-E1ACEC4E960D}" dt="2022-06-21T19:09:50.672" v="2957"/>
        <pc:sldMkLst>
          <pc:docMk/>
          <pc:sldMk cId="366353985" sldId="5206"/>
        </pc:sldMkLst>
        <pc:picChg chg="add mod">
          <ac:chgData name="Park El-Darwish, Sei-Yun" userId="c76b9a42-41fd-4077-b7af-07692af6e92b" providerId="ADAL" clId="{1308ECFF-9484-4B4A-84F5-E1ACEC4E960D}" dt="2022-06-14T09:34:07.755" v="1265" actId="26606"/>
          <ac:picMkLst>
            <pc:docMk/>
            <pc:sldMk cId="366353985" sldId="5206"/>
            <ac:picMk id="5" creationId="{B2AFD043-0E84-239E-02D8-8D0103799CCE}"/>
          </ac:picMkLst>
        </pc:picChg>
        <pc:picChg chg="add mod">
          <ac:chgData name="Park El-Darwish, Sei-Yun" userId="c76b9a42-41fd-4077-b7af-07692af6e92b" providerId="ADAL" clId="{1308ECFF-9484-4B4A-84F5-E1ACEC4E960D}" dt="2022-06-14T09:35:06.040" v="1280"/>
          <ac:picMkLst>
            <pc:docMk/>
            <pc:sldMk cId="366353985" sldId="5206"/>
            <ac:picMk id="6" creationId="{D5E1D60C-CF13-A2D6-6BC3-5AA0E2A9DE52}"/>
          </ac:picMkLst>
        </pc:picChg>
        <pc:picChg chg="add mod">
          <ac:chgData name="Park El-Darwish, Sei-Yun" userId="c76b9a42-41fd-4077-b7af-07692af6e92b" providerId="ADAL" clId="{1308ECFF-9484-4B4A-84F5-E1ACEC4E960D}" dt="2022-06-14T09:35:06.040" v="1280"/>
          <ac:picMkLst>
            <pc:docMk/>
            <pc:sldMk cId="366353985" sldId="5206"/>
            <ac:picMk id="7" creationId="{DCB1F07C-EE98-BA41-9AAE-A466DD23CFDC}"/>
          </ac:picMkLst>
        </pc:picChg>
        <pc:picChg chg="del">
          <ac:chgData name="Park El-Darwish, Sei-Yun" userId="c76b9a42-41fd-4077-b7af-07692af6e92b" providerId="ADAL" clId="{1308ECFF-9484-4B4A-84F5-E1ACEC4E960D}" dt="2022-06-14T09:34:04.552" v="1263" actId="478"/>
          <ac:picMkLst>
            <pc:docMk/>
            <pc:sldMk cId="366353985" sldId="5206"/>
            <ac:picMk id="8" creationId="{39BBA0F4-F632-60ED-AA8F-2A6CC499136C}"/>
          </ac:picMkLst>
        </pc:picChg>
      </pc:sldChg>
      <pc:sldChg chg="addSp delSp modSp mod">
        <pc:chgData name="Park El-Darwish, Sei-Yun" userId="c76b9a42-41fd-4077-b7af-07692af6e92b" providerId="ADAL" clId="{1308ECFF-9484-4B4A-84F5-E1ACEC4E960D}" dt="2022-06-14T09:35:11.793" v="1281"/>
        <pc:sldMkLst>
          <pc:docMk/>
          <pc:sldMk cId="4042276573" sldId="5207"/>
        </pc:sldMkLst>
        <pc:picChg chg="add mod">
          <ac:chgData name="Park El-Darwish, Sei-Yun" userId="c76b9a42-41fd-4077-b7af-07692af6e92b" providerId="ADAL" clId="{1308ECFF-9484-4B4A-84F5-E1ACEC4E960D}" dt="2022-06-14T09:34:16.526" v="1268" actId="26606"/>
          <ac:picMkLst>
            <pc:docMk/>
            <pc:sldMk cId="4042276573" sldId="5207"/>
            <ac:picMk id="5" creationId="{B5FC5992-F824-213B-54E1-EB6CB69D27F5}"/>
          </ac:picMkLst>
        </pc:picChg>
        <pc:picChg chg="add mod">
          <ac:chgData name="Park El-Darwish, Sei-Yun" userId="c76b9a42-41fd-4077-b7af-07692af6e92b" providerId="ADAL" clId="{1308ECFF-9484-4B4A-84F5-E1ACEC4E960D}" dt="2022-06-14T09:35:11.793" v="1281"/>
          <ac:picMkLst>
            <pc:docMk/>
            <pc:sldMk cId="4042276573" sldId="5207"/>
            <ac:picMk id="6" creationId="{12E6A8B9-7445-1490-AFE0-9B2E965178A5}"/>
          </ac:picMkLst>
        </pc:picChg>
        <pc:picChg chg="add mod">
          <ac:chgData name="Park El-Darwish, Sei-Yun" userId="c76b9a42-41fd-4077-b7af-07692af6e92b" providerId="ADAL" clId="{1308ECFF-9484-4B4A-84F5-E1ACEC4E960D}" dt="2022-06-14T09:35:11.793" v="1281"/>
          <ac:picMkLst>
            <pc:docMk/>
            <pc:sldMk cId="4042276573" sldId="5207"/>
            <ac:picMk id="7" creationId="{176E2229-D453-01B7-D2AF-58448332699D}"/>
          </ac:picMkLst>
        </pc:picChg>
        <pc:picChg chg="del">
          <ac:chgData name="Park El-Darwish, Sei-Yun" userId="c76b9a42-41fd-4077-b7af-07692af6e92b" providerId="ADAL" clId="{1308ECFF-9484-4B4A-84F5-E1ACEC4E960D}" dt="2022-06-14T09:34:13.615" v="1266" actId="478"/>
          <ac:picMkLst>
            <pc:docMk/>
            <pc:sldMk cId="4042276573" sldId="5207"/>
            <ac:picMk id="8" creationId="{BC111B97-DC71-1666-093B-4C1FAEA97C5C}"/>
          </ac:picMkLst>
        </pc:picChg>
      </pc:sldChg>
      <pc:sldChg chg="modSp modNotesTx">
        <pc:chgData name="Park El-Darwish, Sei-Yun" userId="c76b9a42-41fd-4077-b7af-07692af6e92b" providerId="ADAL" clId="{1308ECFF-9484-4B4A-84F5-E1ACEC4E960D}" dt="2022-06-22T11:04:22.360" v="4680" actId="20577"/>
        <pc:sldMkLst>
          <pc:docMk/>
          <pc:sldMk cId="4169932673" sldId="5209"/>
        </pc:sldMkLst>
        <pc:graphicFrameChg chg="mod">
          <ac:chgData name="Park El-Darwish, Sei-Yun" userId="c76b9a42-41fd-4077-b7af-07692af6e92b" providerId="ADAL" clId="{1308ECFF-9484-4B4A-84F5-E1ACEC4E960D}" dt="2022-06-22T11:04:22.360" v="4680" actId="20577"/>
          <ac:graphicFrameMkLst>
            <pc:docMk/>
            <pc:sldMk cId="4169932673" sldId="5209"/>
            <ac:graphicFrameMk id="5" creationId="{28CEB626-4776-A892-DCAF-8D65D7250DA2}"/>
          </ac:graphicFrameMkLst>
        </pc:graphicFrameChg>
      </pc:sldChg>
      <pc:sldChg chg="modSp mod delCm modCm">
        <pc:chgData name="Park El-Darwish, Sei-Yun" userId="c76b9a42-41fd-4077-b7af-07692af6e92b" providerId="ADAL" clId="{1308ECFF-9484-4B4A-84F5-E1ACEC4E960D}" dt="2022-06-21T19:09:53.685" v="2959"/>
        <pc:sldMkLst>
          <pc:docMk/>
          <pc:sldMk cId="3824183449" sldId="5210"/>
        </pc:sldMkLst>
        <pc:spChg chg="mod">
          <ac:chgData name="Park El-Darwish, Sei-Yun" userId="c76b9a42-41fd-4077-b7af-07692af6e92b" providerId="ADAL" clId="{1308ECFF-9484-4B4A-84F5-E1ACEC4E960D}" dt="2022-06-13T09:29:54.453" v="113" actId="20577"/>
          <ac:spMkLst>
            <pc:docMk/>
            <pc:sldMk cId="3824183449" sldId="5210"/>
            <ac:spMk id="3" creationId="{D0D44E48-C6CA-3E77-6638-643DC2F481E3}"/>
          </ac:spMkLst>
        </pc:spChg>
      </pc:sldChg>
      <pc:sldChg chg="modSp mod delCm modCm">
        <pc:chgData name="Park El-Darwish, Sei-Yun" userId="c76b9a42-41fd-4077-b7af-07692af6e92b" providerId="ADAL" clId="{1308ECFF-9484-4B4A-84F5-E1ACEC4E960D}" dt="2022-06-22T08:25:12.578" v="3848" actId="404"/>
        <pc:sldMkLst>
          <pc:docMk/>
          <pc:sldMk cId="3598841001" sldId="5211"/>
        </pc:sldMkLst>
        <pc:spChg chg="mod">
          <ac:chgData name="Park El-Darwish, Sei-Yun" userId="c76b9a42-41fd-4077-b7af-07692af6e92b" providerId="ADAL" clId="{1308ECFF-9484-4B4A-84F5-E1ACEC4E960D}" dt="2022-06-22T08:25:12.578" v="3848" actId="404"/>
          <ac:spMkLst>
            <pc:docMk/>
            <pc:sldMk cId="3598841001" sldId="5211"/>
            <ac:spMk id="2" creationId="{A562E9B1-4BB2-52BF-E0C1-C6A00686332F}"/>
          </ac:spMkLst>
        </pc:spChg>
      </pc:sldChg>
      <pc:sldChg chg="modSp mod delCm modCm modNotesTx">
        <pc:chgData name="Park El-Darwish, Sei-Yun" userId="c76b9a42-41fd-4077-b7af-07692af6e92b" providerId="ADAL" clId="{1308ECFF-9484-4B4A-84F5-E1ACEC4E960D}" dt="2022-06-21T19:10:03.638" v="2961"/>
        <pc:sldMkLst>
          <pc:docMk/>
          <pc:sldMk cId="2675631431" sldId="5212"/>
        </pc:sldMkLst>
        <pc:spChg chg="mod">
          <ac:chgData name="Park El-Darwish, Sei-Yun" userId="c76b9a42-41fd-4077-b7af-07692af6e92b" providerId="ADAL" clId="{1308ECFF-9484-4B4A-84F5-E1ACEC4E960D}" dt="2022-06-13T09:29:57.631" v="114" actId="20577"/>
          <ac:spMkLst>
            <pc:docMk/>
            <pc:sldMk cId="2675631431" sldId="5212"/>
            <ac:spMk id="3" creationId="{D0D44E48-C6CA-3E77-6638-643DC2F481E3}"/>
          </ac:spMkLst>
        </pc:spChg>
        <pc:spChg chg="mod">
          <ac:chgData name="Park El-Darwish, Sei-Yun" userId="c76b9a42-41fd-4077-b7af-07692af6e92b" providerId="ADAL" clId="{1308ECFF-9484-4B4A-84F5-E1ACEC4E960D}" dt="2022-06-21T07:26:19.716" v="2727" actId="20577"/>
          <ac:spMkLst>
            <pc:docMk/>
            <pc:sldMk cId="2675631431" sldId="5212"/>
            <ac:spMk id="5" creationId="{9352A843-5E11-7FB1-BA48-0263D894CAAB}"/>
          </ac:spMkLst>
        </pc:spChg>
      </pc:sldChg>
      <pc:sldChg chg="modSp mod delCm modCm modNotesTx">
        <pc:chgData name="Park El-Darwish, Sei-Yun" userId="c76b9a42-41fd-4077-b7af-07692af6e92b" providerId="ADAL" clId="{1308ECFF-9484-4B4A-84F5-E1ACEC4E960D}" dt="2022-06-21T19:10:46.600" v="2968"/>
        <pc:sldMkLst>
          <pc:docMk/>
          <pc:sldMk cId="27065018" sldId="5213"/>
        </pc:sldMkLst>
        <pc:spChg chg="mod">
          <ac:chgData name="Park El-Darwish, Sei-Yun" userId="c76b9a42-41fd-4077-b7af-07692af6e92b" providerId="ADAL" clId="{1308ECFF-9484-4B4A-84F5-E1ACEC4E960D}" dt="2022-06-13T09:30:00.296" v="115" actId="20577"/>
          <ac:spMkLst>
            <pc:docMk/>
            <pc:sldMk cId="27065018" sldId="5213"/>
            <ac:spMk id="3" creationId="{D0D44E48-C6CA-3E77-6638-643DC2F481E3}"/>
          </ac:spMkLst>
        </pc:spChg>
        <pc:spChg chg="mod">
          <ac:chgData name="Park El-Darwish, Sei-Yun" userId="c76b9a42-41fd-4077-b7af-07692af6e92b" providerId="ADAL" clId="{1308ECFF-9484-4B4A-84F5-E1ACEC4E960D}" dt="2022-06-21T07:29:27.443" v="2833" actId="20577"/>
          <ac:spMkLst>
            <pc:docMk/>
            <pc:sldMk cId="27065018" sldId="5213"/>
            <ac:spMk id="5" creationId="{9352A843-5E11-7FB1-BA48-0263D894CAAB}"/>
          </ac:spMkLst>
        </pc:spChg>
      </pc:sldChg>
      <pc:sldChg chg="modSp mod delCm modCm">
        <pc:chgData name="Park El-Darwish, Sei-Yun" userId="c76b9a42-41fd-4077-b7af-07692af6e92b" providerId="ADAL" clId="{1308ECFF-9484-4B4A-84F5-E1ACEC4E960D}" dt="2022-06-21T19:16:45.579" v="3055"/>
        <pc:sldMkLst>
          <pc:docMk/>
          <pc:sldMk cId="299642570" sldId="5214"/>
        </pc:sldMkLst>
        <pc:spChg chg="mod">
          <ac:chgData name="Park El-Darwish, Sei-Yun" userId="c76b9a42-41fd-4077-b7af-07692af6e92b" providerId="ADAL" clId="{1308ECFF-9484-4B4A-84F5-E1ACEC4E960D}" dt="2022-06-13T09:30:03.105" v="116" actId="20577"/>
          <ac:spMkLst>
            <pc:docMk/>
            <pc:sldMk cId="299642570" sldId="5214"/>
            <ac:spMk id="3" creationId="{D0D44E48-C6CA-3E77-6638-643DC2F481E3}"/>
          </ac:spMkLst>
        </pc:spChg>
      </pc:sldChg>
      <pc:sldChg chg="modSp mod delCm modCm modNotesTx">
        <pc:chgData name="Park El-Darwish, Sei-Yun" userId="c76b9a42-41fd-4077-b7af-07692af6e92b" providerId="ADAL" clId="{1308ECFF-9484-4B4A-84F5-E1ACEC4E960D}" dt="2022-06-22T11:01:48.223" v="4595" actId="20577"/>
        <pc:sldMkLst>
          <pc:docMk/>
          <pc:sldMk cId="3127898769" sldId="5215"/>
        </pc:sldMkLst>
        <pc:spChg chg="mod">
          <ac:chgData name="Park El-Darwish, Sei-Yun" userId="c76b9a42-41fd-4077-b7af-07692af6e92b" providerId="ADAL" clId="{1308ECFF-9484-4B4A-84F5-E1ACEC4E960D}" dt="2022-06-13T09:30:05.562" v="117" actId="20577"/>
          <ac:spMkLst>
            <pc:docMk/>
            <pc:sldMk cId="3127898769" sldId="5215"/>
            <ac:spMk id="3" creationId="{D0D44E48-C6CA-3E77-6638-643DC2F481E3}"/>
          </ac:spMkLst>
        </pc:spChg>
        <pc:spChg chg="mod">
          <ac:chgData name="Park El-Darwish, Sei-Yun" userId="c76b9a42-41fd-4077-b7af-07692af6e92b" providerId="ADAL" clId="{1308ECFF-9484-4B4A-84F5-E1ACEC4E960D}" dt="2022-06-22T11:01:48.223" v="4595" actId="20577"/>
          <ac:spMkLst>
            <pc:docMk/>
            <pc:sldMk cId="3127898769" sldId="5215"/>
            <ac:spMk id="5" creationId="{9352A843-5E11-7FB1-BA48-0263D894CAAB}"/>
          </ac:spMkLst>
        </pc:spChg>
      </pc:sldChg>
      <pc:sldChg chg="modSp mod delCm modCm">
        <pc:chgData name="Park El-Darwish, Sei-Yun" userId="c76b9a42-41fd-4077-b7af-07692af6e92b" providerId="ADAL" clId="{1308ECFF-9484-4B4A-84F5-E1ACEC4E960D}" dt="2022-06-21T19:33:49.553" v="3341"/>
        <pc:sldMkLst>
          <pc:docMk/>
          <pc:sldMk cId="3312897463" sldId="5216"/>
        </pc:sldMkLst>
        <pc:spChg chg="mod">
          <ac:chgData name="Park El-Darwish, Sei-Yun" userId="c76b9a42-41fd-4077-b7af-07692af6e92b" providerId="ADAL" clId="{1308ECFF-9484-4B4A-84F5-E1ACEC4E960D}" dt="2022-06-13T09:30:10.397" v="118" actId="20577"/>
          <ac:spMkLst>
            <pc:docMk/>
            <pc:sldMk cId="3312897463" sldId="5216"/>
            <ac:spMk id="3" creationId="{D0D44E48-C6CA-3E77-6638-643DC2F481E3}"/>
          </ac:spMkLst>
        </pc:spChg>
      </pc:sldChg>
      <pc:sldChg chg="modSp">
        <pc:chgData name="Park El-Darwish, Sei-Yun" userId="c76b9a42-41fd-4077-b7af-07692af6e92b" providerId="ADAL" clId="{1308ECFF-9484-4B4A-84F5-E1ACEC4E960D}" dt="2022-06-22T07:48:30.495" v="3387" actId="20577"/>
        <pc:sldMkLst>
          <pc:docMk/>
          <pc:sldMk cId="2629207791" sldId="5217"/>
        </pc:sldMkLst>
        <pc:graphicFrameChg chg="mod">
          <ac:chgData name="Park El-Darwish, Sei-Yun" userId="c76b9a42-41fd-4077-b7af-07692af6e92b" providerId="ADAL" clId="{1308ECFF-9484-4B4A-84F5-E1ACEC4E960D}" dt="2022-06-22T07:48:30.495" v="3387" actId="20577"/>
          <ac:graphicFrameMkLst>
            <pc:docMk/>
            <pc:sldMk cId="2629207791" sldId="5217"/>
            <ac:graphicFrameMk id="7" creationId="{D1F36D17-52AA-6CA8-2F98-A93068FCAEEA}"/>
          </ac:graphicFrameMkLst>
        </pc:graphicFrameChg>
      </pc:sldChg>
      <pc:sldChg chg="addSp delSp modSp mod">
        <pc:chgData name="Park El-Darwish, Sei-Yun" userId="c76b9a42-41fd-4077-b7af-07692af6e92b" providerId="ADAL" clId="{1308ECFF-9484-4B4A-84F5-E1ACEC4E960D}" dt="2022-06-14T09:35:14.560" v="1282"/>
        <pc:sldMkLst>
          <pc:docMk/>
          <pc:sldMk cId="2740764073" sldId="5218"/>
        </pc:sldMkLst>
        <pc:spChg chg="mod">
          <ac:chgData name="Park El-Darwish, Sei-Yun" userId="c76b9a42-41fd-4077-b7af-07692af6e92b" providerId="ADAL" clId="{1308ECFF-9484-4B4A-84F5-E1ACEC4E960D}" dt="2022-06-13T10:12:33.611" v="1160" actId="26606"/>
          <ac:spMkLst>
            <pc:docMk/>
            <pc:sldMk cId="2740764073" sldId="5218"/>
            <ac:spMk id="3" creationId="{47F5BD9A-4A69-35B3-AEC8-5258369D522F}"/>
          </ac:spMkLst>
        </pc:spChg>
        <pc:picChg chg="add mod">
          <ac:chgData name="Park El-Darwish, Sei-Yun" userId="c76b9a42-41fd-4077-b7af-07692af6e92b" providerId="ADAL" clId="{1308ECFF-9484-4B4A-84F5-E1ACEC4E960D}" dt="2022-06-14T09:34:23.490" v="1271" actId="26606"/>
          <ac:picMkLst>
            <pc:docMk/>
            <pc:sldMk cId="2740764073" sldId="5218"/>
            <ac:picMk id="5" creationId="{512EAD32-CDEF-0DF0-ED0F-A2697CA395DA}"/>
          </ac:picMkLst>
        </pc:picChg>
        <pc:picChg chg="add mod">
          <ac:chgData name="Park El-Darwish, Sei-Yun" userId="c76b9a42-41fd-4077-b7af-07692af6e92b" providerId="ADAL" clId="{1308ECFF-9484-4B4A-84F5-E1ACEC4E960D}" dt="2022-06-14T09:35:14.560" v="1282"/>
          <ac:picMkLst>
            <pc:docMk/>
            <pc:sldMk cId="2740764073" sldId="5218"/>
            <ac:picMk id="6" creationId="{56145E67-AB14-EF08-585E-9865A4268091}"/>
          </ac:picMkLst>
        </pc:picChg>
        <pc:picChg chg="add mod">
          <ac:chgData name="Park El-Darwish, Sei-Yun" userId="c76b9a42-41fd-4077-b7af-07692af6e92b" providerId="ADAL" clId="{1308ECFF-9484-4B4A-84F5-E1ACEC4E960D}" dt="2022-06-14T09:35:14.560" v="1282"/>
          <ac:picMkLst>
            <pc:docMk/>
            <pc:sldMk cId="2740764073" sldId="5218"/>
            <ac:picMk id="7" creationId="{389FF606-DC2B-897C-E4C6-7E9D3D63FCF0}"/>
          </ac:picMkLst>
        </pc:picChg>
        <pc:picChg chg="del mod">
          <ac:chgData name="Park El-Darwish, Sei-Yun" userId="c76b9a42-41fd-4077-b7af-07692af6e92b" providerId="ADAL" clId="{1308ECFF-9484-4B4A-84F5-E1ACEC4E960D}" dt="2022-06-14T09:34:20.136" v="1269" actId="478"/>
          <ac:picMkLst>
            <pc:docMk/>
            <pc:sldMk cId="2740764073" sldId="5218"/>
            <ac:picMk id="8" creationId="{16D6F420-8B4B-6D2D-4073-301DE4EE28B0}"/>
          </ac:picMkLst>
        </pc:picChg>
      </pc:sldChg>
      <pc:sldChg chg="modSp mod delCm modCm">
        <pc:chgData name="Park El-Darwish, Sei-Yun" userId="c76b9a42-41fd-4077-b7af-07692af6e92b" providerId="ADAL" clId="{1308ECFF-9484-4B4A-84F5-E1ACEC4E960D}" dt="2022-06-22T11:05:52.637" v="4734" actId="20577"/>
        <pc:sldMkLst>
          <pc:docMk/>
          <pc:sldMk cId="858545006" sldId="5219"/>
        </pc:sldMkLst>
        <pc:spChg chg="mod">
          <ac:chgData name="Park El-Darwish, Sei-Yun" userId="c76b9a42-41fd-4077-b7af-07692af6e92b" providerId="ADAL" clId="{1308ECFF-9484-4B4A-84F5-E1ACEC4E960D}" dt="2022-06-22T11:05:52.637" v="4734" actId="20577"/>
          <ac:spMkLst>
            <pc:docMk/>
            <pc:sldMk cId="858545006" sldId="5219"/>
            <ac:spMk id="2" creationId="{5DFB748E-1833-82D0-1881-8B492C05ADB6}"/>
          </ac:spMkLst>
        </pc:spChg>
      </pc:sldChg>
      <pc:sldChg chg="addSp delSp modSp mod delCm modCm">
        <pc:chgData name="Park El-Darwish, Sei-Yun" userId="c76b9a42-41fd-4077-b7af-07692af6e92b" providerId="ADAL" clId="{1308ECFF-9484-4B4A-84F5-E1ACEC4E960D}" dt="2022-06-22T08:45:38.694" v="3957" actId="20577"/>
        <pc:sldMkLst>
          <pc:docMk/>
          <pc:sldMk cId="4031580375" sldId="5220"/>
        </pc:sldMkLst>
        <pc:spChg chg="mod">
          <ac:chgData name="Park El-Darwish, Sei-Yun" userId="c76b9a42-41fd-4077-b7af-07692af6e92b" providerId="ADAL" clId="{1308ECFF-9484-4B4A-84F5-E1ACEC4E960D}" dt="2022-06-13T09:40:15.371" v="543" actId="404"/>
          <ac:spMkLst>
            <pc:docMk/>
            <pc:sldMk cId="4031580375" sldId="5220"/>
            <ac:spMk id="4" creationId="{F35A4AD8-3771-422E-B97C-3B24BA28D314}"/>
          </ac:spMkLst>
        </pc:spChg>
        <pc:spChg chg="del mod">
          <ac:chgData name="Park El-Darwish, Sei-Yun" userId="c76b9a42-41fd-4077-b7af-07692af6e92b" providerId="ADAL" clId="{1308ECFF-9484-4B4A-84F5-E1ACEC4E960D}" dt="2022-06-14T12:38:08.865" v="1989" actId="478"/>
          <ac:spMkLst>
            <pc:docMk/>
            <pc:sldMk cId="4031580375" sldId="5220"/>
            <ac:spMk id="6" creationId="{B6484F48-C825-7FF3-FA53-3606FE419E5B}"/>
          </ac:spMkLst>
        </pc:spChg>
        <pc:spChg chg="mod">
          <ac:chgData name="Park El-Darwish, Sei-Yun" userId="c76b9a42-41fd-4077-b7af-07692af6e92b" providerId="ADAL" clId="{1308ECFF-9484-4B4A-84F5-E1ACEC4E960D}" dt="2022-06-21T19:11:04.616" v="2971" actId="207"/>
          <ac:spMkLst>
            <pc:docMk/>
            <pc:sldMk cId="4031580375" sldId="5220"/>
            <ac:spMk id="7" creationId="{D906B0BB-0278-04BC-1FED-C5F1E02F8A89}"/>
          </ac:spMkLst>
        </pc:spChg>
        <pc:spChg chg="del mod">
          <ac:chgData name="Park El-Darwish, Sei-Yun" userId="c76b9a42-41fd-4077-b7af-07692af6e92b" providerId="ADAL" clId="{1308ECFF-9484-4B4A-84F5-E1ACEC4E960D}" dt="2022-06-14T12:38:40.624" v="2004" actId="478"/>
          <ac:spMkLst>
            <pc:docMk/>
            <pc:sldMk cId="4031580375" sldId="5220"/>
            <ac:spMk id="8" creationId="{727BB977-DE0F-B41B-E5E7-0C3B5BB59986}"/>
          </ac:spMkLst>
        </pc:spChg>
        <pc:spChg chg="add mod">
          <ac:chgData name="Park El-Darwish, Sei-Yun" userId="c76b9a42-41fd-4077-b7af-07692af6e92b" providerId="ADAL" clId="{1308ECFF-9484-4B4A-84F5-E1ACEC4E960D}" dt="2022-06-21T19:13:42.510" v="2985" actId="1582"/>
          <ac:spMkLst>
            <pc:docMk/>
            <pc:sldMk cId="4031580375" sldId="5220"/>
            <ac:spMk id="8" creationId="{CCAED014-8E65-5B48-2C5C-2691F60424BA}"/>
          </ac:spMkLst>
        </pc:spChg>
        <pc:spChg chg="mod">
          <ac:chgData name="Park El-Darwish, Sei-Yun" userId="c76b9a42-41fd-4077-b7af-07692af6e92b" providerId="ADAL" clId="{1308ECFF-9484-4B4A-84F5-E1ACEC4E960D}" dt="2022-06-13T09:40:35.839" v="571" actId="1036"/>
          <ac:spMkLst>
            <pc:docMk/>
            <pc:sldMk cId="4031580375" sldId="5220"/>
            <ac:spMk id="9" creationId="{235DC839-BAA8-00C5-629E-53BAA2AAA491}"/>
          </ac:spMkLst>
        </pc:spChg>
        <pc:spChg chg="mod">
          <ac:chgData name="Park El-Darwish, Sei-Yun" userId="c76b9a42-41fd-4077-b7af-07692af6e92b" providerId="ADAL" clId="{1308ECFF-9484-4B4A-84F5-E1ACEC4E960D}" dt="2022-06-14T12:38:31.670" v="2000" actId="1037"/>
          <ac:spMkLst>
            <pc:docMk/>
            <pc:sldMk cId="4031580375" sldId="5220"/>
            <ac:spMk id="10" creationId="{56F7A34C-A548-6904-A14C-BA2517C32BD8}"/>
          </ac:spMkLst>
        </pc:spChg>
        <pc:spChg chg="mod">
          <ac:chgData name="Park El-Darwish, Sei-Yun" userId="c76b9a42-41fd-4077-b7af-07692af6e92b" providerId="ADAL" clId="{1308ECFF-9484-4B4A-84F5-E1ACEC4E960D}" dt="2022-06-22T08:45:38.694" v="3957" actId="20577"/>
          <ac:spMkLst>
            <pc:docMk/>
            <pc:sldMk cId="4031580375" sldId="5220"/>
            <ac:spMk id="11" creationId="{80AC5670-4E27-410E-F036-A939E3D629BA}"/>
          </ac:spMkLst>
        </pc:spChg>
        <pc:spChg chg="mod">
          <ac:chgData name="Park El-Darwish, Sei-Yun" userId="c76b9a42-41fd-4077-b7af-07692af6e92b" providerId="ADAL" clId="{1308ECFF-9484-4B4A-84F5-E1ACEC4E960D}" dt="2022-06-13T09:40:35.839" v="571" actId="1036"/>
          <ac:spMkLst>
            <pc:docMk/>
            <pc:sldMk cId="4031580375" sldId="5220"/>
            <ac:spMk id="13" creationId="{782B2F7C-E8D7-31EC-8372-CCA7E4E0DE7C}"/>
          </ac:spMkLst>
        </pc:spChg>
        <pc:spChg chg="mod">
          <ac:chgData name="Park El-Darwish, Sei-Yun" userId="c76b9a42-41fd-4077-b7af-07692af6e92b" providerId="ADAL" clId="{1308ECFF-9484-4B4A-84F5-E1ACEC4E960D}" dt="2022-06-13T09:40:35.839" v="571" actId="1036"/>
          <ac:spMkLst>
            <pc:docMk/>
            <pc:sldMk cId="4031580375" sldId="5220"/>
            <ac:spMk id="15" creationId="{E694E779-0D6D-C379-F69A-2DDC93B754F3}"/>
          </ac:spMkLst>
        </pc:spChg>
        <pc:spChg chg="add del mod">
          <ac:chgData name="Park El-Darwish, Sei-Yun" userId="c76b9a42-41fd-4077-b7af-07692af6e92b" providerId="ADAL" clId="{1308ECFF-9484-4B4A-84F5-E1ACEC4E960D}" dt="2022-06-21T19:16:06.599" v="3043" actId="478"/>
          <ac:spMkLst>
            <pc:docMk/>
            <pc:sldMk cId="4031580375" sldId="5220"/>
            <ac:spMk id="16" creationId="{D38133C8-6C7C-EC29-6BD8-9F69CFEAE640}"/>
          </ac:spMkLst>
        </pc:spChg>
        <pc:spChg chg="add mod">
          <ac:chgData name="Park El-Darwish, Sei-Yun" userId="c76b9a42-41fd-4077-b7af-07692af6e92b" providerId="ADAL" clId="{1308ECFF-9484-4B4A-84F5-E1ACEC4E960D}" dt="2022-06-21T19:11:02.589" v="2970" actId="207"/>
          <ac:spMkLst>
            <pc:docMk/>
            <pc:sldMk cId="4031580375" sldId="5220"/>
            <ac:spMk id="24" creationId="{BD435DE8-7F50-BBCD-26F3-30165C7118A3}"/>
          </ac:spMkLst>
        </pc:spChg>
        <pc:spChg chg="add mod">
          <ac:chgData name="Park El-Darwish, Sei-Yun" userId="c76b9a42-41fd-4077-b7af-07692af6e92b" providerId="ADAL" clId="{1308ECFF-9484-4B4A-84F5-E1ACEC4E960D}" dt="2022-06-21T19:10:59.460" v="2969" actId="207"/>
          <ac:spMkLst>
            <pc:docMk/>
            <pc:sldMk cId="4031580375" sldId="5220"/>
            <ac:spMk id="25" creationId="{14E2C397-81B8-F5DA-A057-608FA3C792D1}"/>
          </ac:spMkLst>
        </pc:spChg>
        <pc:spChg chg="add mod">
          <ac:chgData name="Park El-Darwish, Sei-Yun" userId="c76b9a42-41fd-4077-b7af-07692af6e92b" providerId="ADAL" clId="{1308ECFF-9484-4B4A-84F5-E1ACEC4E960D}" dt="2022-06-21T19:16:23.247" v="3049" actId="1037"/>
          <ac:spMkLst>
            <pc:docMk/>
            <pc:sldMk cId="4031580375" sldId="5220"/>
            <ac:spMk id="26" creationId="{B440C030-D479-3E01-1144-99298A60997D}"/>
          </ac:spMkLst>
        </pc:spChg>
        <pc:grpChg chg="mod">
          <ac:chgData name="Park El-Darwish, Sei-Yun" userId="c76b9a42-41fd-4077-b7af-07692af6e92b" providerId="ADAL" clId="{1308ECFF-9484-4B4A-84F5-E1ACEC4E960D}" dt="2022-06-13T09:40:35.839" v="571" actId="1036"/>
          <ac:grpSpMkLst>
            <pc:docMk/>
            <pc:sldMk cId="4031580375" sldId="5220"/>
            <ac:grpSpMk id="17" creationId="{71EF0143-1AC9-C827-D4E8-362B2D562BA5}"/>
          </ac:grpSpMkLst>
        </pc:grpChg>
        <pc:picChg chg="add mod">
          <ac:chgData name="Park El-Darwish, Sei-Yun" userId="c76b9a42-41fd-4077-b7af-07692af6e92b" providerId="ADAL" clId="{1308ECFF-9484-4B4A-84F5-E1ACEC4E960D}" dt="2022-06-14T12:38:16.467" v="1992" actId="1076"/>
          <ac:picMkLst>
            <pc:docMk/>
            <pc:sldMk cId="4031580375" sldId="5220"/>
            <ac:picMk id="3" creationId="{70F4473E-EEC2-A790-7176-271735BCA02A}"/>
          </ac:picMkLst>
        </pc:picChg>
        <pc:picChg chg="add mod">
          <ac:chgData name="Park El-Darwish, Sei-Yun" userId="c76b9a42-41fd-4077-b7af-07692af6e92b" providerId="ADAL" clId="{1308ECFF-9484-4B4A-84F5-E1ACEC4E960D}" dt="2022-06-21T19:13:14.046" v="2981" actId="14100"/>
          <ac:picMkLst>
            <pc:docMk/>
            <pc:sldMk cId="4031580375" sldId="5220"/>
            <ac:picMk id="6" creationId="{4F95CADC-BA98-EA24-9C57-49D79CF4050A}"/>
          </ac:picMkLst>
        </pc:picChg>
        <pc:picChg chg="mod">
          <ac:chgData name="Park El-Darwish, Sei-Yun" userId="c76b9a42-41fd-4077-b7af-07692af6e92b" providerId="ADAL" clId="{1308ECFF-9484-4B4A-84F5-E1ACEC4E960D}" dt="2022-06-13T09:40:35.839" v="571" actId="1036"/>
          <ac:picMkLst>
            <pc:docMk/>
            <pc:sldMk cId="4031580375" sldId="5220"/>
            <ac:picMk id="12" creationId="{B394B95D-69F3-D07B-46A5-74D36CB04F44}"/>
          </ac:picMkLst>
        </pc:picChg>
        <pc:picChg chg="del mod">
          <ac:chgData name="Park El-Darwish, Sei-Yun" userId="c76b9a42-41fd-4077-b7af-07692af6e92b" providerId="ADAL" clId="{1308ECFF-9484-4B4A-84F5-E1ACEC4E960D}" dt="2022-06-21T19:13:03.305" v="2976" actId="478"/>
          <ac:picMkLst>
            <pc:docMk/>
            <pc:sldMk cId="4031580375" sldId="5220"/>
            <ac:picMk id="14" creationId="{561F141C-C90D-4197-BBAF-D9D353001DB9}"/>
          </ac:picMkLst>
        </pc:picChg>
        <pc:picChg chg="del mod">
          <ac:chgData name="Park El-Darwish, Sei-Yun" userId="c76b9a42-41fd-4077-b7af-07692af6e92b" providerId="ADAL" clId="{1308ECFF-9484-4B4A-84F5-E1ACEC4E960D}" dt="2022-06-14T12:37:24.341" v="1977" actId="478"/>
          <ac:picMkLst>
            <pc:docMk/>
            <pc:sldMk cId="4031580375" sldId="5220"/>
            <ac:picMk id="16" creationId="{50CE8624-63ED-B1FD-EB4C-6148F9C45F9F}"/>
          </ac:picMkLst>
        </pc:picChg>
        <pc:picChg chg="mod">
          <ac:chgData name="Park El-Darwish, Sei-Yun" userId="c76b9a42-41fd-4077-b7af-07692af6e92b" providerId="ADAL" clId="{1308ECFF-9484-4B4A-84F5-E1ACEC4E960D}" dt="2022-06-13T09:40:35.839" v="571" actId="1036"/>
          <ac:picMkLst>
            <pc:docMk/>
            <pc:sldMk cId="4031580375" sldId="5220"/>
            <ac:picMk id="18" creationId="{64FAE3E9-765C-CF60-0A36-F1008D0A84BB}"/>
          </ac:picMkLst>
        </pc:picChg>
        <pc:picChg chg="mod">
          <ac:chgData name="Park El-Darwish, Sei-Yun" userId="c76b9a42-41fd-4077-b7af-07692af6e92b" providerId="ADAL" clId="{1308ECFF-9484-4B4A-84F5-E1ACEC4E960D}" dt="2022-06-13T09:40:35.839" v="571" actId="1036"/>
          <ac:picMkLst>
            <pc:docMk/>
            <pc:sldMk cId="4031580375" sldId="5220"/>
            <ac:picMk id="19" creationId="{6DF0890A-57B5-D149-AE14-264F0070E6A8}"/>
          </ac:picMkLst>
        </pc:picChg>
        <pc:picChg chg="mod">
          <ac:chgData name="Park El-Darwish, Sei-Yun" userId="c76b9a42-41fd-4077-b7af-07692af6e92b" providerId="ADAL" clId="{1308ECFF-9484-4B4A-84F5-E1ACEC4E960D}" dt="2022-06-13T09:40:35.839" v="571" actId="1036"/>
          <ac:picMkLst>
            <pc:docMk/>
            <pc:sldMk cId="4031580375" sldId="5220"/>
            <ac:picMk id="20" creationId="{D0A3A465-68D5-DDF9-0728-46B1D0439647}"/>
          </ac:picMkLst>
        </pc:picChg>
        <pc:picChg chg="mod">
          <ac:chgData name="Park El-Darwish, Sei-Yun" userId="c76b9a42-41fd-4077-b7af-07692af6e92b" providerId="ADAL" clId="{1308ECFF-9484-4B4A-84F5-E1ACEC4E960D}" dt="2022-06-13T09:40:35.839" v="571" actId="1036"/>
          <ac:picMkLst>
            <pc:docMk/>
            <pc:sldMk cId="4031580375" sldId="5220"/>
            <ac:picMk id="21" creationId="{7F37695F-78A7-01F1-5C78-2B8AE1ACC760}"/>
          </ac:picMkLst>
        </pc:picChg>
        <pc:picChg chg="mod">
          <ac:chgData name="Park El-Darwish, Sei-Yun" userId="c76b9a42-41fd-4077-b7af-07692af6e92b" providerId="ADAL" clId="{1308ECFF-9484-4B4A-84F5-E1ACEC4E960D}" dt="2022-06-13T09:40:35.839" v="571" actId="1036"/>
          <ac:picMkLst>
            <pc:docMk/>
            <pc:sldMk cId="4031580375" sldId="5220"/>
            <ac:picMk id="22" creationId="{C5E0BAB7-BD53-3A7E-8B3A-3950CFAB8956}"/>
          </ac:picMkLst>
        </pc:picChg>
        <pc:picChg chg="mod">
          <ac:chgData name="Park El-Darwish, Sei-Yun" userId="c76b9a42-41fd-4077-b7af-07692af6e92b" providerId="ADAL" clId="{1308ECFF-9484-4B4A-84F5-E1ACEC4E960D}" dt="2022-06-13T09:40:35.839" v="571" actId="1036"/>
          <ac:picMkLst>
            <pc:docMk/>
            <pc:sldMk cId="4031580375" sldId="5220"/>
            <ac:picMk id="23" creationId="{687783A7-9A97-4CB0-FB07-4C61894C635A}"/>
          </ac:picMkLst>
        </pc:picChg>
      </pc:sldChg>
      <pc:sldChg chg="addSp delSp modSp del mod modClrScheme modCm chgLayout">
        <pc:chgData name="Park El-Darwish, Sei-Yun" userId="c76b9a42-41fd-4077-b7af-07692af6e92b" providerId="ADAL" clId="{1308ECFF-9484-4B4A-84F5-E1ACEC4E960D}" dt="2022-06-14T11:20:30.695" v="1498" actId="47"/>
        <pc:sldMkLst>
          <pc:docMk/>
          <pc:sldMk cId="2099213639" sldId="5221"/>
        </pc:sldMkLst>
        <pc:spChg chg="del mod ord">
          <ac:chgData name="Park El-Darwish, Sei-Yun" userId="c76b9a42-41fd-4077-b7af-07692af6e92b" providerId="ADAL" clId="{1308ECFF-9484-4B4A-84F5-E1ACEC4E960D}" dt="2022-06-14T09:40:55.337" v="1291" actId="700"/>
          <ac:spMkLst>
            <pc:docMk/>
            <pc:sldMk cId="2099213639" sldId="5221"/>
            <ac:spMk id="2" creationId="{4638F67D-1022-03BE-EC67-74EFEBF7EB9C}"/>
          </ac:spMkLst>
        </pc:spChg>
        <pc:spChg chg="del mod">
          <ac:chgData name="Park El-Darwish, Sei-Yun" userId="c76b9a42-41fd-4077-b7af-07692af6e92b" providerId="ADAL" clId="{1308ECFF-9484-4B4A-84F5-E1ACEC4E960D}" dt="2022-06-13T09:50:53.819" v="783" actId="478"/>
          <ac:spMkLst>
            <pc:docMk/>
            <pc:sldMk cId="2099213639" sldId="5221"/>
            <ac:spMk id="3" creationId="{78CBF34A-EFCC-18FB-9DF0-AB6271484976}"/>
          </ac:spMkLst>
        </pc:spChg>
        <pc:spChg chg="add del mod ord">
          <ac:chgData name="Park El-Darwish, Sei-Yun" userId="c76b9a42-41fd-4077-b7af-07692af6e92b" providerId="ADAL" clId="{1308ECFF-9484-4B4A-84F5-E1ACEC4E960D}" dt="2022-06-14T09:40:31.467" v="1287" actId="700"/>
          <ac:spMkLst>
            <pc:docMk/>
            <pc:sldMk cId="2099213639" sldId="5221"/>
            <ac:spMk id="3" creationId="{C19691CD-D66B-BE63-1911-74F693DC9AFA}"/>
          </ac:spMkLst>
        </pc:spChg>
        <pc:spChg chg="mod ord">
          <ac:chgData name="Park El-Darwish, Sei-Yun" userId="c76b9a42-41fd-4077-b7af-07692af6e92b" providerId="ADAL" clId="{1308ECFF-9484-4B4A-84F5-E1ACEC4E960D}" dt="2022-06-14T11:07:20.790" v="1299" actId="26606"/>
          <ac:spMkLst>
            <pc:docMk/>
            <pc:sldMk cId="2099213639" sldId="5221"/>
            <ac:spMk id="4" creationId="{433DFCEE-F515-CCFD-8E7A-937825CE7164}"/>
          </ac:spMkLst>
        </pc:spChg>
        <pc:spChg chg="mod ord">
          <ac:chgData name="Park El-Darwish, Sei-Yun" userId="c76b9a42-41fd-4077-b7af-07692af6e92b" providerId="ADAL" clId="{1308ECFF-9484-4B4A-84F5-E1ACEC4E960D}" dt="2022-06-14T11:07:20.790" v="1299" actId="26606"/>
          <ac:spMkLst>
            <pc:docMk/>
            <pc:sldMk cId="2099213639" sldId="5221"/>
            <ac:spMk id="5" creationId="{D0918045-9184-C01F-9A66-6602EF6FAB8A}"/>
          </ac:spMkLst>
        </pc:spChg>
        <pc:spChg chg="add del mod ord">
          <ac:chgData name="Park El-Darwish, Sei-Yun" userId="c76b9a42-41fd-4077-b7af-07692af6e92b" providerId="ADAL" clId="{1308ECFF-9484-4B4A-84F5-E1ACEC4E960D}" dt="2022-06-14T09:40:31.467" v="1287" actId="700"/>
          <ac:spMkLst>
            <pc:docMk/>
            <pc:sldMk cId="2099213639" sldId="5221"/>
            <ac:spMk id="6" creationId="{E60FB28B-5A73-1D72-25B8-51755B8BBC90}"/>
          </ac:spMkLst>
        </pc:spChg>
        <pc:spChg chg="add del mod ord">
          <ac:chgData name="Park El-Darwish, Sei-Yun" userId="c76b9a42-41fd-4077-b7af-07692af6e92b" providerId="ADAL" clId="{1308ECFF-9484-4B4A-84F5-E1ACEC4E960D}" dt="2022-06-14T09:40:34.742" v="1288" actId="700"/>
          <ac:spMkLst>
            <pc:docMk/>
            <pc:sldMk cId="2099213639" sldId="5221"/>
            <ac:spMk id="7" creationId="{15BB60AC-D336-46A2-BE62-3180E6F9D081}"/>
          </ac:spMkLst>
        </pc:spChg>
        <pc:spChg chg="add del mod ord">
          <ac:chgData name="Park El-Darwish, Sei-Yun" userId="c76b9a42-41fd-4077-b7af-07692af6e92b" providerId="ADAL" clId="{1308ECFF-9484-4B4A-84F5-E1ACEC4E960D}" dt="2022-06-14T09:40:44.247" v="1289" actId="700"/>
          <ac:spMkLst>
            <pc:docMk/>
            <pc:sldMk cId="2099213639" sldId="5221"/>
            <ac:spMk id="8" creationId="{E2B2B018-74D1-CEF2-9579-63204A6789B3}"/>
          </ac:spMkLst>
        </pc:spChg>
        <pc:spChg chg="add del mod ord">
          <ac:chgData name="Park El-Darwish, Sei-Yun" userId="c76b9a42-41fd-4077-b7af-07692af6e92b" providerId="ADAL" clId="{1308ECFF-9484-4B4A-84F5-E1ACEC4E960D}" dt="2022-06-14T09:40:58.685" v="1293" actId="700"/>
          <ac:spMkLst>
            <pc:docMk/>
            <pc:sldMk cId="2099213639" sldId="5221"/>
            <ac:spMk id="9" creationId="{176BC4C4-E77C-D4BA-4820-76E40DDB963B}"/>
          </ac:spMkLst>
        </pc:spChg>
        <pc:spChg chg="add del mod ord">
          <ac:chgData name="Park El-Darwish, Sei-Yun" userId="c76b9a42-41fd-4077-b7af-07692af6e92b" providerId="ADAL" clId="{1308ECFF-9484-4B4A-84F5-E1ACEC4E960D}" dt="2022-06-14T09:40:58.685" v="1293" actId="700"/>
          <ac:spMkLst>
            <pc:docMk/>
            <pc:sldMk cId="2099213639" sldId="5221"/>
            <ac:spMk id="10" creationId="{93AD3FF5-4E68-32D6-8AA7-A5C20DF66908}"/>
          </ac:spMkLst>
        </pc:spChg>
        <pc:spChg chg="add del mod ord">
          <ac:chgData name="Park El-Darwish, Sei-Yun" userId="c76b9a42-41fd-4077-b7af-07692af6e92b" providerId="ADAL" clId="{1308ECFF-9484-4B4A-84F5-E1ACEC4E960D}" dt="2022-06-14T11:07:07.169" v="1297" actId="22"/>
          <ac:spMkLst>
            <pc:docMk/>
            <pc:sldMk cId="2099213639" sldId="5221"/>
            <ac:spMk id="11" creationId="{6CE68547-6F37-CF61-C7AB-601EF4792C6D}"/>
          </ac:spMkLst>
        </pc:spChg>
        <pc:spChg chg="add del mod ord">
          <ac:chgData name="Park El-Darwish, Sei-Yun" userId="c76b9a42-41fd-4077-b7af-07692af6e92b" providerId="ADAL" clId="{1308ECFF-9484-4B4A-84F5-E1ACEC4E960D}" dt="2022-06-14T09:41:05.702" v="1295" actId="478"/>
          <ac:spMkLst>
            <pc:docMk/>
            <pc:sldMk cId="2099213639" sldId="5221"/>
            <ac:spMk id="12" creationId="{D8DDB06D-6CE2-244F-0D0A-E8CD2C28A33F}"/>
          </ac:spMkLst>
        </pc:spChg>
        <pc:spChg chg="add del mod">
          <ac:chgData name="Park El-Darwish, Sei-Yun" userId="c76b9a42-41fd-4077-b7af-07692af6e92b" providerId="ADAL" clId="{1308ECFF-9484-4B4A-84F5-E1ACEC4E960D}" dt="2022-06-14T11:07:59.395" v="1302" actId="22"/>
          <ac:spMkLst>
            <pc:docMk/>
            <pc:sldMk cId="2099213639" sldId="5221"/>
            <ac:spMk id="16" creationId="{757B3A7E-08C9-77F4-70E3-5248E1474B1A}"/>
          </ac:spMkLst>
        </pc:spChg>
        <pc:picChg chg="add del mod ord">
          <ac:chgData name="Park El-Darwish, Sei-Yun" userId="c76b9a42-41fd-4077-b7af-07692af6e92b" providerId="ADAL" clId="{1308ECFF-9484-4B4A-84F5-E1ACEC4E960D}" dt="2022-06-14T11:07:41.858" v="1300" actId="478"/>
          <ac:picMkLst>
            <pc:docMk/>
            <pc:sldMk cId="2099213639" sldId="5221"/>
            <ac:picMk id="14" creationId="{D03E7AD0-0DCA-DC8E-223D-919FC439B477}"/>
          </ac:picMkLst>
        </pc:picChg>
        <pc:picChg chg="add mod ord">
          <ac:chgData name="Park El-Darwish, Sei-Yun" userId="c76b9a42-41fd-4077-b7af-07692af6e92b" providerId="ADAL" clId="{1308ECFF-9484-4B4A-84F5-E1ACEC4E960D}" dt="2022-06-14T11:08:10.578" v="1305" actId="1076"/>
          <ac:picMkLst>
            <pc:docMk/>
            <pc:sldMk cId="2099213639" sldId="5221"/>
            <ac:picMk id="18" creationId="{024481A1-9BA3-0981-DF8C-EF4FD99E9263}"/>
          </ac:picMkLst>
        </pc:picChg>
      </pc:sldChg>
      <pc:sldChg chg="del">
        <pc:chgData name="Park El-Darwish, Sei-Yun" userId="c76b9a42-41fd-4077-b7af-07692af6e92b" providerId="ADAL" clId="{1308ECFF-9484-4B4A-84F5-E1ACEC4E960D}" dt="2022-06-13T10:03:55.975" v="930" actId="47"/>
        <pc:sldMkLst>
          <pc:docMk/>
          <pc:sldMk cId="2391887171" sldId="5222"/>
        </pc:sldMkLst>
      </pc:sldChg>
      <pc:sldChg chg="addSp delSp modSp mod delCm modCm">
        <pc:chgData name="Park El-Darwish, Sei-Yun" userId="c76b9a42-41fd-4077-b7af-07692af6e92b" providerId="ADAL" clId="{1308ECFF-9484-4B4A-84F5-E1ACEC4E960D}" dt="2022-06-21T08:40:36.118" v="2933"/>
        <pc:sldMkLst>
          <pc:docMk/>
          <pc:sldMk cId="3915972756" sldId="5223"/>
        </pc:sldMkLst>
        <pc:spChg chg="del">
          <ac:chgData name="Park El-Darwish, Sei-Yun" userId="c76b9a42-41fd-4077-b7af-07692af6e92b" providerId="ADAL" clId="{1308ECFF-9484-4B4A-84F5-E1ACEC4E960D}" dt="2022-06-21T08:36:55.128" v="2921" actId="478"/>
          <ac:spMkLst>
            <pc:docMk/>
            <pc:sldMk cId="3915972756" sldId="5223"/>
            <ac:spMk id="2" creationId="{7560103E-AF96-1F93-DB8C-9B0D294CD233}"/>
          </ac:spMkLst>
        </pc:spChg>
        <pc:picChg chg="add mod">
          <ac:chgData name="Park El-Darwish, Sei-Yun" userId="c76b9a42-41fd-4077-b7af-07692af6e92b" providerId="ADAL" clId="{1308ECFF-9484-4B4A-84F5-E1ACEC4E960D}" dt="2022-06-21T08:39:42.982" v="2932"/>
          <ac:picMkLst>
            <pc:docMk/>
            <pc:sldMk cId="3915972756" sldId="5223"/>
            <ac:picMk id="6" creationId="{F35F5B91-AB90-323E-EC80-075194C3329A}"/>
          </ac:picMkLst>
        </pc:picChg>
      </pc:sldChg>
      <pc:sldChg chg="modSp mod">
        <pc:chgData name="Park El-Darwish, Sei-Yun" userId="c76b9a42-41fd-4077-b7af-07692af6e92b" providerId="ADAL" clId="{1308ECFF-9484-4B4A-84F5-E1ACEC4E960D}" dt="2022-06-21T19:34:43.654" v="3382" actId="1076"/>
        <pc:sldMkLst>
          <pc:docMk/>
          <pc:sldMk cId="2808983869" sldId="5224"/>
        </pc:sldMkLst>
        <pc:spChg chg="mod">
          <ac:chgData name="Park El-Darwish, Sei-Yun" userId="c76b9a42-41fd-4077-b7af-07692af6e92b" providerId="ADAL" clId="{1308ECFF-9484-4B4A-84F5-E1ACEC4E960D}" dt="2022-06-21T19:34:30.230" v="3381" actId="20577"/>
          <ac:spMkLst>
            <pc:docMk/>
            <pc:sldMk cId="2808983869" sldId="5224"/>
            <ac:spMk id="2" creationId="{CE0E8DA8-2EB5-D488-FBD4-3AB94FF4C8F9}"/>
          </ac:spMkLst>
        </pc:spChg>
        <pc:graphicFrameChg chg="mod">
          <ac:chgData name="Park El-Darwish, Sei-Yun" userId="c76b9a42-41fd-4077-b7af-07692af6e92b" providerId="ADAL" clId="{1308ECFF-9484-4B4A-84F5-E1ACEC4E960D}" dt="2022-06-21T19:34:43.654" v="3382" actId="1076"/>
          <ac:graphicFrameMkLst>
            <pc:docMk/>
            <pc:sldMk cId="2808983869" sldId="5224"/>
            <ac:graphicFrameMk id="6" creationId="{D1585CD5-1BA2-869B-28F9-8F7A13FDFFD4}"/>
          </ac:graphicFrameMkLst>
        </pc:graphicFrameChg>
      </pc:sldChg>
      <pc:sldChg chg="modSp del">
        <pc:chgData name="Park El-Darwish, Sei-Yun" userId="c76b9a42-41fd-4077-b7af-07692af6e92b" providerId="ADAL" clId="{1308ECFF-9484-4B4A-84F5-E1ACEC4E960D}" dt="2022-06-13T10:13:28.451" v="1162" actId="2696"/>
        <pc:sldMkLst>
          <pc:docMk/>
          <pc:sldMk cId="826816664" sldId="5225"/>
        </pc:sldMkLst>
        <pc:graphicFrameChg chg="mod">
          <ac:chgData name="Park El-Darwish, Sei-Yun" userId="c76b9a42-41fd-4077-b7af-07692af6e92b" providerId="ADAL" clId="{1308ECFF-9484-4B4A-84F5-E1ACEC4E960D}" dt="2022-06-13T10:13:04.809" v="1161" actId="20577"/>
          <ac:graphicFrameMkLst>
            <pc:docMk/>
            <pc:sldMk cId="826816664" sldId="5225"/>
            <ac:graphicFrameMk id="6" creationId="{6F27F8C8-3096-A185-645D-2CB78902CAF9}"/>
          </ac:graphicFrameMkLst>
        </pc:graphicFrameChg>
      </pc:sldChg>
      <pc:sldChg chg="addSp delSp modSp add mod ord delCm modCm">
        <pc:chgData name="Park El-Darwish, Sei-Yun" userId="c76b9a42-41fd-4077-b7af-07692af6e92b" providerId="ADAL" clId="{1308ECFF-9484-4B4A-84F5-E1ACEC4E960D}" dt="2022-06-24T12:20:37.912" v="5055" actId="207"/>
        <pc:sldMkLst>
          <pc:docMk/>
          <pc:sldMk cId="3593790680" sldId="5225"/>
        </pc:sldMkLst>
        <pc:spChg chg="add mod">
          <ac:chgData name="Park El-Darwish, Sei-Yun" userId="c76b9a42-41fd-4077-b7af-07692af6e92b" providerId="ADAL" clId="{1308ECFF-9484-4B4A-84F5-E1ACEC4E960D}" dt="2022-06-24T12:20:37.912" v="5055" actId="207"/>
          <ac:spMkLst>
            <pc:docMk/>
            <pc:sldMk cId="3593790680" sldId="5225"/>
            <ac:spMk id="4" creationId="{0196076B-EDF7-600A-D209-2DE9FC172A6E}"/>
          </ac:spMkLst>
        </pc:spChg>
        <pc:graphicFrameChg chg="add del mod modGraphic">
          <ac:chgData name="Park El-Darwish, Sei-Yun" userId="c76b9a42-41fd-4077-b7af-07692af6e92b" providerId="ADAL" clId="{1308ECFF-9484-4B4A-84F5-E1ACEC4E960D}" dt="2022-06-14T12:06:20.088" v="1695" actId="478"/>
          <ac:graphicFrameMkLst>
            <pc:docMk/>
            <pc:sldMk cId="3593790680" sldId="5225"/>
            <ac:graphicFrameMk id="4" creationId="{6372727E-6199-440D-4FA5-ECFAE5A05DA3}"/>
          </ac:graphicFrameMkLst>
        </pc:graphicFrameChg>
        <pc:graphicFrameChg chg="add del modGraphic">
          <ac:chgData name="Park El-Darwish, Sei-Yun" userId="c76b9a42-41fd-4077-b7af-07692af6e92b" providerId="ADAL" clId="{1308ECFF-9484-4B4A-84F5-E1ACEC4E960D}" dt="2022-06-14T12:11:49.739" v="1697" actId="478"/>
          <ac:graphicFrameMkLst>
            <pc:docMk/>
            <pc:sldMk cId="3593790680" sldId="5225"/>
            <ac:graphicFrameMk id="5" creationId="{12F352AE-F6BA-9787-E4F1-B791FE563F57}"/>
          </ac:graphicFrameMkLst>
        </pc:graphicFrameChg>
        <pc:graphicFrameChg chg="del mod">
          <ac:chgData name="Park El-Darwish, Sei-Yun" userId="c76b9a42-41fd-4077-b7af-07692af6e92b" providerId="ADAL" clId="{1308ECFF-9484-4B4A-84F5-E1ACEC4E960D}" dt="2022-06-14T12:23:39.740" v="1831" actId="478"/>
          <ac:graphicFrameMkLst>
            <pc:docMk/>
            <pc:sldMk cId="3593790680" sldId="5225"/>
            <ac:graphicFrameMk id="6" creationId="{6F27F8C8-3096-A185-645D-2CB78902CAF9}"/>
          </ac:graphicFrameMkLst>
        </pc:graphicFrameChg>
        <pc:graphicFrameChg chg="add del mod modGraphic">
          <ac:chgData name="Park El-Darwish, Sei-Yun" userId="c76b9a42-41fd-4077-b7af-07692af6e92b" providerId="ADAL" clId="{1308ECFF-9484-4B4A-84F5-E1ACEC4E960D}" dt="2022-06-14T12:15:26.616" v="1795" actId="478"/>
          <ac:graphicFrameMkLst>
            <pc:docMk/>
            <pc:sldMk cId="3593790680" sldId="5225"/>
            <ac:graphicFrameMk id="7" creationId="{A09955F6-D7EE-908E-A335-481D92B240F8}"/>
          </ac:graphicFrameMkLst>
        </pc:graphicFrameChg>
        <pc:graphicFrameChg chg="add del mod modGraphic">
          <ac:chgData name="Park El-Darwish, Sei-Yun" userId="c76b9a42-41fd-4077-b7af-07692af6e92b" providerId="ADAL" clId="{1308ECFF-9484-4B4A-84F5-E1ACEC4E960D}" dt="2022-06-14T12:19:34.562" v="1804" actId="478"/>
          <ac:graphicFrameMkLst>
            <pc:docMk/>
            <pc:sldMk cId="3593790680" sldId="5225"/>
            <ac:graphicFrameMk id="8" creationId="{8B15062E-2B1E-02EE-C4CB-A435EE65E60E}"/>
          </ac:graphicFrameMkLst>
        </pc:graphicFrameChg>
        <pc:graphicFrameChg chg="add del mod modGraphic">
          <ac:chgData name="Park El-Darwish, Sei-Yun" userId="c76b9a42-41fd-4077-b7af-07692af6e92b" providerId="ADAL" clId="{1308ECFF-9484-4B4A-84F5-E1ACEC4E960D}" dt="2022-06-14T12:20:06.562" v="1807" actId="1032"/>
          <ac:graphicFrameMkLst>
            <pc:docMk/>
            <pc:sldMk cId="3593790680" sldId="5225"/>
            <ac:graphicFrameMk id="9" creationId="{81F6E616-0BD7-3B3C-D568-56A6B7E9AFA1}"/>
          </ac:graphicFrameMkLst>
        </pc:graphicFrameChg>
        <pc:graphicFrameChg chg="add mod modGraphic">
          <ac:chgData name="Park El-Darwish, Sei-Yun" userId="c76b9a42-41fd-4077-b7af-07692af6e92b" providerId="ADAL" clId="{1308ECFF-9484-4B4A-84F5-E1ACEC4E960D}" dt="2022-06-22T08:09:20.060" v="3627" actId="20577"/>
          <ac:graphicFrameMkLst>
            <pc:docMk/>
            <pc:sldMk cId="3593790680" sldId="5225"/>
            <ac:graphicFrameMk id="10" creationId="{5D8B6C24-46C5-89AB-4973-9CA5229205DE}"/>
          </ac:graphicFrameMkLst>
        </pc:graphicFrameChg>
        <pc:cxnChg chg="add mod">
          <ac:chgData name="Park El-Darwish, Sei-Yun" userId="c76b9a42-41fd-4077-b7af-07692af6e92b" providerId="ADAL" clId="{1308ECFF-9484-4B4A-84F5-E1ACEC4E960D}" dt="2022-06-24T12:18:59.305" v="4892" actId="1076"/>
          <ac:cxnSpMkLst>
            <pc:docMk/>
            <pc:sldMk cId="3593790680" sldId="5225"/>
            <ac:cxnSpMk id="7" creationId="{2C93D77F-9843-5F8D-D804-F3C06C7ACA76}"/>
          </ac:cxnSpMkLst>
        </pc:cxnChg>
        <pc:cxnChg chg="add del mod">
          <ac:chgData name="Park El-Darwish, Sei-Yun" userId="c76b9a42-41fd-4077-b7af-07692af6e92b" providerId="ADAL" clId="{1308ECFF-9484-4B4A-84F5-E1ACEC4E960D}" dt="2022-06-22T07:57:45.254" v="3453" actId="478"/>
          <ac:cxnSpMkLst>
            <pc:docMk/>
            <pc:sldMk cId="3593790680" sldId="5225"/>
            <ac:cxnSpMk id="12" creationId="{3207AECD-B91E-13D6-2E6D-30584AF17884}"/>
          </ac:cxnSpMkLst>
        </pc:cxnChg>
        <pc:cxnChg chg="add mod">
          <ac:chgData name="Park El-Darwish, Sei-Yun" userId="c76b9a42-41fd-4077-b7af-07692af6e92b" providerId="ADAL" clId="{1308ECFF-9484-4B4A-84F5-E1ACEC4E960D}" dt="2022-06-24T12:18:29.085" v="4888" actId="208"/>
          <ac:cxnSpMkLst>
            <pc:docMk/>
            <pc:sldMk cId="3593790680" sldId="5225"/>
            <ac:cxnSpMk id="14" creationId="{AB576491-AA5E-4731-B877-084139F2F4D9}"/>
          </ac:cxnSpMkLst>
        </pc:cxnChg>
        <pc:cxnChg chg="add mod">
          <ac:chgData name="Park El-Darwish, Sei-Yun" userId="c76b9a42-41fd-4077-b7af-07692af6e92b" providerId="ADAL" clId="{1308ECFF-9484-4B4A-84F5-E1ACEC4E960D}" dt="2022-06-24T12:18:36.364" v="4890" actId="1582"/>
          <ac:cxnSpMkLst>
            <pc:docMk/>
            <pc:sldMk cId="3593790680" sldId="5225"/>
            <ac:cxnSpMk id="15" creationId="{610C808C-CD1B-121B-2CB3-905B51555927}"/>
          </ac:cxnSpMkLst>
        </pc:cxnChg>
        <pc:cxnChg chg="add del mod">
          <ac:chgData name="Park El-Darwish, Sei-Yun" userId="c76b9a42-41fd-4077-b7af-07692af6e92b" providerId="ADAL" clId="{1308ECFF-9484-4B4A-84F5-E1ACEC4E960D}" dt="2022-06-22T08:02:03.951" v="3594" actId="478"/>
          <ac:cxnSpMkLst>
            <pc:docMk/>
            <pc:sldMk cId="3593790680" sldId="5225"/>
            <ac:cxnSpMk id="16" creationId="{47A97B19-3E54-4704-EC3B-9716B30B1090}"/>
          </ac:cxnSpMkLst>
        </pc:cxnChg>
      </pc:sldChg>
      <pc:sldChg chg="addSp delSp modSp mod delCm modCm">
        <pc:chgData name="Park El-Darwish, Sei-Yun" userId="c76b9a42-41fd-4077-b7af-07692af6e92b" providerId="ADAL" clId="{1308ECFF-9484-4B4A-84F5-E1ACEC4E960D}" dt="2022-06-22T08:33:55.634" v="3873" actId="1037"/>
        <pc:sldMkLst>
          <pc:docMk/>
          <pc:sldMk cId="1582435034" sldId="5226"/>
        </pc:sldMkLst>
        <pc:spChg chg="add mod">
          <ac:chgData name="Park El-Darwish, Sei-Yun" userId="c76b9a42-41fd-4077-b7af-07692af6e92b" providerId="ADAL" clId="{1308ECFF-9484-4B4A-84F5-E1ACEC4E960D}" dt="2022-06-22T08:33:40.490" v="3864" actId="1036"/>
          <ac:spMkLst>
            <pc:docMk/>
            <pc:sldMk cId="1582435034" sldId="5226"/>
            <ac:spMk id="7" creationId="{2EE5722D-2E5F-DA51-0E38-6EF0EE9C3786}"/>
          </ac:spMkLst>
        </pc:spChg>
        <pc:spChg chg="add mod">
          <ac:chgData name="Park El-Darwish, Sei-Yun" userId="c76b9a42-41fd-4077-b7af-07692af6e92b" providerId="ADAL" clId="{1308ECFF-9484-4B4A-84F5-E1ACEC4E960D}" dt="2022-06-22T08:33:55.634" v="3873" actId="1037"/>
          <ac:spMkLst>
            <pc:docMk/>
            <pc:sldMk cId="1582435034" sldId="5226"/>
            <ac:spMk id="8" creationId="{57FB57BB-9708-FA4F-FF3B-34A0EE31AECF}"/>
          </ac:spMkLst>
        </pc:spChg>
        <pc:picChg chg="add mod modCrop">
          <ac:chgData name="Park El-Darwish, Sei-Yun" userId="c76b9a42-41fd-4077-b7af-07692af6e92b" providerId="ADAL" clId="{1308ECFF-9484-4B4A-84F5-E1ACEC4E960D}" dt="2022-06-22T08:33:22.396" v="3859" actId="1076"/>
          <ac:picMkLst>
            <pc:docMk/>
            <pc:sldMk cId="1582435034" sldId="5226"/>
            <ac:picMk id="5" creationId="{7E39B0BC-9035-D508-C6A5-DC8B4178593E}"/>
          </ac:picMkLst>
        </pc:picChg>
        <pc:picChg chg="del mod">
          <ac:chgData name="Park El-Darwish, Sei-Yun" userId="c76b9a42-41fd-4077-b7af-07692af6e92b" providerId="ADAL" clId="{1308ECFF-9484-4B4A-84F5-E1ACEC4E960D}" dt="2022-06-22T08:32:50.337" v="3849" actId="478"/>
          <ac:picMkLst>
            <pc:docMk/>
            <pc:sldMk cId="1582435034" sldId="5226"/>
            <ac:picMk id="6" creationId="{3CA34270-BAB8-1CCA-76B8-8AA41C4654A8}"/>
          </ac:picMkLst>
        </pc:picChg>
      </pc:sldChg>
      <pc:sldChg chg="addSp delSp modSp del mod modCm">
        <pc:chgData name="Park El-Darwish, Sei-Yun" userId="c76b9a42-41fd-4077-b7af-07692af6e92b" providerId="ADAL" clId="{1308ECFF-9484-4B4A-84F5-E1ACEC4E960D}" dt="2022-06-13T10:07:36.494" v="1080" actId="2696"/>
        <pc:sldMkLst>
          <pc:docMk/>
          <pc:sldMk cId="1721580889" sldId="5227"/>
        </pc:sldMkLst>
        <pc:spChg chg="del">
          <ac:chgData name="Park El-Darwish, Sei-Yun" userId="c76b9a42-41fd-4077-b7af-07692af6e92b" providerId="ADAL" clId="{1308ECFF-9484-4B4A-84F5-E1ACEC4E960D}" dt="2022-06-13T10:07:30.223" v="1078" actId="478"/>
          <ac:spMkLst>
            <pc:docMk/>
            <pc:sldMk cId="1721580889" sldId="5227"/>
            <ac:spMk id="3" creationId="{F4A8E874-49EB-4E39-4ED5-E970DFE81B54}"/>
          </ac:spMkLst>
        </pc:spChg>
        <pc:spChg chg="add mod">
          <ac:chgData name="Park El-Darwish, Sei-Yun" userId="c76b9a42-41fd-4077-b7af-07692af6e92b" providerId="ADAL" clId="{1308ECFF-9484-4B4A-84F5-E1ACEC4E960D}" dt="2022-06-13T10:07:30.223" v="1078" actId="478"/>
          <ac:spMkLst>
            <pc:docMk/>
            <pc:sldMk cId="1721580889" sldId="5227"/>
            <ac:spMk id="6" creationId="{96F76F92-4A45-3E2C-FB34-75FBA29A55B3}"/>
          </ac:spMkLst>
        </pc:spChg>
      </pc:sldChg>
      <pc:sldChg chg="modSp mod delCm modCm">
        <pc:chgData name="Park El-Darwish, Sei-Yun" userId="c76b9a42-41fd-4077-b7af-07692af6e92b" providerId="ADAL" clId="{1308ECFF-9484-4B4A-84F5-E1ACEC4E960D}" dt="2022-06-21T19:09:05.616" v="2937"/>
        <pc:sldMkLst>
          <pc:docMk/>
          <pc:sldMk cId="3078887693" sldId="5229"/>
        </pc:sldMkLst>
        <pc:spChg chg="mod">
          <ac:chgData name="Park El-Darwish, Sei-Yun" userId="c76b9a42-41fd-4077-b7af-07692af6e92b" providerId="ADAL" clId="{1308ECFF-9484-4B4A-84F5-E1ACEC4E960D}" dt="2022-06-13T09:05:30.046" v="11" actId="20577"/>
          <ac:spMkLst>
            <pc:docMk/>
            <pc:sldMk cId="3078887693" sldId="5229"/>
            <ac:spMk id="6" creationId="{90EADE92-7238-45B2-E7B1-51EA83D4BF2D}"/>
          </ac:spMkLst>
        </pc:spChg>
      </pc:sldChg>
      <pc:sldChg chg="add del">
        <pc:chgData name="Park El-Darwish, Sei-Yun" userId="c76b9a42-41fd-4077-b7af-07692af6e92b" providerId="ADAL" clId="{1308ECFF-9484-4B4A-84F5-E1ACEC4E960D}" dt="2022-06-13T09:45:35.684" v="573" actId="47"/>
        <pc:sldMkLst>
          <pc:docMk/>
          <pc:sldMk cId="2000825885" sldId="5230"/>
        </pc:sldMkLst>
      </pc:sldChg>
      <pc:sldChg chg="addSp delSp modSp add del mod addCm modCm">
        <pc:chgData name="Park El-Darwish, Sei-Yun" userId="c76b9a42-41fd-4077-b7af-07692af6e92b" providerId="ADAL" clId="{1308ECFF-9484-4B4A-84F5-E1ACEC4E960D}" dt="2022-06-14T12:03:47.306" v="1680" actId="47"/>
        <pc:sldMkLst>
          <pc:docMk/>
          <pc:sldMk cId="4004316878" sldId="5230"/>
        </pc:sldMkLst>
        <pc:spChg chg="del">
          <ac:chgData name="Park El-Darwish, Sei-Yun" userId="c76b9a42-41fd-4077-b7af-07692af6e92b" providerId="ADAL" clId="{1308ECFF-9484-4B4A-84F5-E1ACEC4E960D}" dt="2022-06-13T09:50:57.702" v="785" actId="478"/>
          <ac:spMkLst>
            <pc:docMk/>
            <pc:sldMk cId="4004316878" sldId="5230"/>
            <ac:spMk id="2" creationId="{4638F67D-1022-03BE-EC67-74EFEBF7EB9C}"/>
          </ac:spMkLst>
        </pc:spChg>
        <pc:spChg chg="mod">
          <ac:chgData name="Park El-Darwish, Sei-Yun" userId="c76b9a42-41fd-4077-b7af-07692af6e92b" providerId="ADAL" clId="{1308ECFF-9484-4B4A-84F5-E1ACEC4E960D}" dt="2022-06-13T09:52:57.752" v="853" actId="13926"/>
          <ac:spMkLst>
            <pc:docMk/>
            <pc:sldMk cId="4004316878" sldId="5230"/>
            <ac:spMk id="3" creationId="{78CBF34A-EFCC-18FB-9DF0-AB6271484976}"/>
          </ac:spMkLst>
        </pc:spChg>
        <pc:spChg chg="mod">
          <ac:chgData name="Park El-Darwish, Sei-Yun" userId="c76b9a42-41fd-4077-b7af-07692af6e92b" providerId="ADAL" clId="{1308ECFF-9484-4B4A-84F5-E1ACEC4E960D}" dt="2022-06-14T11:20:53.554" v="1499" actId="122"/>
          <ac:spMkLst>
            <pc:docMk/>
            <pc:sldMk cId="4004316878" sldId="5230"/>
            <ac:spMk id="4" creationId="{433DFCEE-F515-CCFD-8E7A-937825CE7164}"/>
          </ac:spMkLst>
        </pc:spChg>
        <pc:spChg chg="add del mod">
          <ac:chgData name="Park El-Darwish, Sei-Yun" userId="c76b9a42-41fd-4077-b7af-07692af6e92b" providerId="ADAL" clId="{1308ECFF-9484-4B4A-84F5-E1ACEC4E960D}" dt="2022-06-14T11:39:26.700" v="1582" actId="21"/>
          <ac:spMkLst>
            <pc:docMk/>
            <pc:sldMk cId="4004316878" sldId="5230"/>
            <ac:spMk id="7" creationId="{3908D4F0-4595-02D8-144E-5530B8CA4BDB}"/>
          </ac:spMkLst>
        </pc:spChg>
      </pc:sldChg>
      <pc:sldChg chg="addSp delSp modSp add del mod modClrScheme modAnim chgLayout">
        <pc:chgData name="Park El-Darwish, Sei-Yun" userId="c76b9a42-41fd-4077-b7af-07692af6e92b" providerId="ADAL" clId="{1308ECFF-9484-4B4A-84F5-E1ACEC4E960D}" dt="2022-06-22T10:59:39.704" v="4542" actId="113"/>
        <pc:sldMkLst>
          <pc:docMk/>
          <pc:sldMk cId="1497858278" sldId="5231"/>
        </pc:sldMkLst>
        <pc:spChg chg="del">
          <ac:chgData name="Park El-Darwish, Sei-Yun" userId="c76b9a42-41fd-4077-b7af-07692af6e92b" providerId="ADAL" clId="{1308ECFF-9484-4B4A-84F5-E1ACEC4E960D}" dt="2022-06-14T11:11:14.278" v="1348" actId="478"/>
          <ac:spMkLst>
            <pc:docMk/>
            <pc:sldMk cId="1497858278" sldId="5231"/>
            <ac:spMk id="2" creationId="{00000000-0000-0000-0000-000000000000}"/>
          </ac:spMkLst>
        </pc:spChg>
        <pc:spChg chg="add mod ord">
          <ac:chgData name="Park El-Darwish, Sei-Yun" userId="c76b9a42-41fd-4077-b7af-07692af6e92b" providerId="ADAL" clId="{1308ECFF-9484-4B4A-84F5-E1ACEC4E960D}" dt="2022-06-14T11:17:04.716" v="1452" actId="14100"/>
          <ac:spMkLst>
            <pc:docMk/>
            <pc:sldMk cId="1497858278" sldId="5231"/>
            <ac:spMk id="3" creationId="{B2B8CB42-EB5A-F401-DD45-8FE71F4CFA40}"/>
          </ac:spMkLst>
        </pc:spChg>
        <pc:spChg chg="add del mod">
          <ac:chgData name="Park El-Darwish, Sei-Yun" userId="c76b9a42-41fd-4077-b7af-07692af6e92b" providerId="ADAL" clId="{1308ECFF-9484-4B4A-84F5-E1ACEC4E960D}" dt="2022-06-14T11:11:19.786" v="1351" actId="700"/>
          <ac:spMkLst>
            <pc:docMk/>
            <pc:sldMk cId="1497858278" sldId="5231"/>
            <ac:spMk id="5" creationId="{69EBAE17-CA54-9EA8-AB7A-6864F0D92299}"/>
          </ac:spMkLst>
        </pc:spChg>
        <pc:spChg chg="del">
          <ac:chgData name="Park El-Darwish, Sei-Yun" userId="c76b9a42-41fd-4077-b7af-07692af6e92b" providerId="ADAL" clId="{1308ECFF-9484-4B4A-84F5-E1ACEC4E960D}" dt="2022-06-14T11:13:41.274" v="1366" actId="478"/>
          <ac:spMkLst>
            <pc:docMk/>
            <pc:sldMk cId="1497858278" sldId="5231"/>
            <ac:spMk id="6" creationId="{00000000-0000-0000-0000-000000000000}"/>
          </ac:spMkLst>
        </pc:spChg>
        <pc:spChg chg="del mod">
          <ac:chgData name="Park El-Darwish, Sei-Yun" userId="c76b9a42-41fd-4077-b7af-07692af6e92b" providerId="ADAL" clId="{1308ECFF-9484-4B4A-84F5-E1ACEC4E960D}" dt="2022-06-14T11:10:24.451" v="1319" actId="478"/>
          <ac:spMkLst>
            <pc:docMk/>
            <pc:sldMk cId="1497858278" sldId="5231"/>
            <ac:spMk id="7" creationId="{00000000-0000-0000-0000-000000000000}"/>
          </ac:spMkLst>
        </pc:spChg>
        <pc:spChg chg="add del mod ord">
          <ac:chgData name="Park El-Darwish, Sei-Yun" userId="c76b9a42-41fd-4077-b7af-07692af6e92b" providerId="ADAL" clId="{1308ECFF-9484-4B4A-84F5-E1ACEC4E960D}" dt="2022-06-14T11:11:23.147" v="1352" actId="700"/>
          <ac:spMkLst>
            <pc:docMk/>
            <pc:sldMk cId="1497858278" sldId="5231"/>
            <ac:spMk id="8" creationId="{21C90A30-1424-4D9A-CBD6-EA190F3F7B28}"/>
          </ac:spMkLst>
        </pc:spChg>
        <pc:spChg chg="mod">
          <ac:chgData name="Park El-Darwish, Sei-Yun" userId="c76b9a42-41fd-4077-b7af-07692af6e92b" providerId="ADAL" clId="{1308ECFF-9484-4B4A-84F5-E1ACEC4E960D}" dt="2022-06-14T11:15:18.150" v="1414" actId="1038"/>
          <ac:spMkLst>
            <pc:docMk/>
            <pc:sldMk cId="1497858278" sldId="5231"/>
            <ac:spMk id="9" creationId="{00000000-0000-0000-0000-000000000000}"/>
          </ac:spMkLst>
        </pc:spChg>
        <pc:spChg chg="mod">
          <ac:chgData name="Park El-Darwish, Sei-Yun" userId="c76b9a42-41fd-4077-b7af-07692af6e92b" providerId="ADAL" clId="{1308ECFF-9484-4B4A-84F5-E1ACEC4E960D}" dt="2022-06-14T11:18:56.022" v="1479" actId="1076"/>
          <ac:spMkLst>
            <pc:docMk/>
            <pc:sldMk cId="1497858278" sldId="5231"/>
            <ac:spMk id="10" creationId="{853D9792-52A7-4EF5-A853-24C6ED27D7A0}"/>
          </ac:spMkLst>
        </pc:spChg>
        <pc:spChg chg="mod">
          <ac:chgData name="Park El-Darwish, Sei-Yun" userId="c76b9a42-41fd-4077-b7af-07692af6e92b" providerId="ADAL" clId="{1308ECFF-9484-4B4A-84F5-E1ACEC4E960D}" dt="2022-06-14T11:37:31.113" v="1571" actId="1076"/>
          <ac:spMkLst>
            <pc:docMk/>
            <pc:sldMk cId="1497858278" sldId="5231"/>
            <ac:spMk id="11" creationId="{3BFB0A72-B0EC-4915-85E5-68B9702A0F9F}"/>
          </ac:spMkLst>
        </pc:spChg>
        <pc:spChg chg="add del mod ord">
          <ac:chgData name="Park El-Darwish, Sei-Yun" userId="c76b9a42-41fd-4077-b7af-07692af6e92b" providerId="ADAL" clId="{1308ECFF-9484-4B4A-84F5-E1ACEC4E960D}" dt="2022-06-14T11:11:23.147" v="1352" actId="700"/>
          <ac:spMkLst>
            <pc:docMk/>
            <pc:sldMk cId="1497858278" sldId="5231"/>
            <ac:spMk id="14" creationId="{3EE50466-7EDB-6F59-2AB1-C554DC2B690C}"/>
          </ac:spMkLst>
        </pc:spChg>
        <pc:spChg chg="add mod ord">
          <ac:chgData name="Park El-Darwish, Sei-Yun" userId="c76b9a42-41fd-4077-b7af-07692af6e92b" providerId="ADAL" clId="{1308ECFF-9484-4B4A-84F5-E1ACEC4E960D}" dt="2022-06-14T11:20:17.787" v="1497" actId="122"/>
          <ac:spMkLst>
            <pc:docMk/>
            <pc:sldMk cId="1497858278" sldId="5231"/>
            <ac:spMk id="15" creationId="{2BF282E6-3594-5B09-E663-8C34B82702A3}"/>
          </ac:spMkLst>
        </pc:spChg>
        <pc:spChg chg="mod">
          <ac:chgData name="Park El-Darwish, Sei-Yun" userId="c76b9a42-41fd-4077-b7af-07692af6e92b" providerId="ADAL" clId="{1308ECFF-9484-4B4A-84F5-E1ACEC4E960D}" dt="2022-06-14T11:15:18.150" v="1414" actId="1038"/>
          <ac:spMkLst>
            <pc:docMk/>
            <pc:sldMk cId="1497858278" sldId="5231"/>
            <ac:spMk id="18" creationId="{00000000-0000-0000-0000-000000000000}"/>
          </ac:spMkLst>
        </pc:spChg>
        <pc:spChg chg="mod">
          <ac:chgData name="Park El-Darwish, Sei-Yun" userId="c76b9a42-41fd-4077-b7af-07692af6e92b" providerId="ADAL" clId="{1308ECFF-9484-4B4A-84F5-E1ACEC4E960D}" dt="2022-06-14T11:15:18.150" v="1414" actId="1038"/>
          <ac:spMkLst>
            <pc:docMk/>
            <pc:sldMk cId="1497858278" sldId="5231"/>
            <ac:spMk id="19" creationId="{00000000-0000-0000-0000-000000000000}"/>
          </ac:spMkLst>
        </pc:spChg>
        <pc:spChg chg="add del mod ord">
          <ac:chgData name="Park El-Darwish, Sei-Yun" userId="c76b9a42-41fd-4077-b7af-07692af6e92b" providerId="ADAL" clId="{1308ECFF-9484-4B4A-84F5-E1ACEC4E960D}" dt="2022-06-14T11:12:16.644" v="1361" actId="478"/>
          <ac:spMkLst>
            <pc:docMk/>
            <pc:sldMk cId="1497858278" sldId="5231"/>
            <ac:spMk id="21" creationId="{6074E6CC-B2CA-9531-D443-6FFB530E8638}"/>
          </ac:spMkLst>
        </pc:spChg>
        <pc:spChg chg="mod">
          <ac:chgData name="Park El-Darwish, Sei-Yun" userId="c76b9a42-41fd-4077-b7af-07692af6e92b" providerId="ADAL" clId="{1308ECFF-9484-4B4A-84F5-E1ACEC4E960D}" dt="2022-06-22T08:51:54.514" v="4014" actId="207"/>
          <ac:spMkLst>
            <pc:docMk/>
            <pc:sldMk cId="1497858278" sldId="5231"/>
            <ac:spMk id="56" creationId="{91BED023-E925-4461-8C01-D22FD191D16F}"/>
          </ac:spMkLst>
        </pc:spChg>
        <pc:spChg chg="mod">
          <ac:chgData name="Park El-Darwish, Sei-Yun" userId="c76b9a42-41fd-4077-b7af-07692af6e92b" providerId="ADAL" clId="{1308ECFF-9484-4B4A-84F5-E1ACEC4E960D}" dt="2022-06-14T11:37:44.851" v="1574" actId="1076"/>
          <ac:spMkLst>
            <pc:docMk/>
            <pc:sldMk cId="1497858278" sldId="5231"/>
            <ac:spMk id="57" creationId="{E97C4307-7C74-43CD-A759-5135EB909041}"/>
          </ac:spMkLst>
        </pc:spChg>
        <pc:spChg chg="mod">
          <ac:chgData name="Park El-Darwish, Sei-Yun" userId="c76b9a42-41fd-4077-b7af-07692af6e92b" providerId="ADAL" clId="{1308ECFF-9484-4B4A-84F5-E1ACEC4E960D}" dt="2022-06-14T11:18:50.323" v="1476" actId="14100"/>
          <ac:spMkLst>
            <pc:docMk/>
            <pc:sldMk cId="1497858278" sldId="5231"/>
            <ac:spMk id="59" creationId="{66CE4F45-3552-4F6C-8488-012FF1D31844}"/>
          </ac:spMkLst>
        </pc:spChg>
        <pc:spChg chg="add del mod">
          <ac:chgData name="Park El-Darwish, Sei-Yun" userId="c76b9a42-41fd-4077-b7af-07692af6e92b" providerId="ADAL" clId="{1308ECFF-9484-4B4A-84F5-E1ACEC4E960D}" dt="2022-06-22T08:47:53.289" v="3963" actId="20577"/>
          <ac:spMkLst>
            <pc:docMk/>
            <pc:sldMk cId="1497858278" sldId="5231"/>
            <ac:spMk id="60" creationId="{FAFB0D1F-3054-4813-B13F-B8207B720799}"/>
          </ac:spMkLst>
        </pc:spChg>
        <pc:spChg chg="mod">
          <ac:chgData name="Park El-Darwish, Sei-Yun" userId="c76b9a42-41fd-4077-b7af-07692af6e92b" providerId="ADAL" clId="{1308ECFF-9484-4B4A-84F5-E1ACEC4E960D}" dt="2022-06-14T11:16:32.117" v="1447" actId="207"/>
          <ac:spMkLst>
            <pc:docMk/>
            <pc:sldMk cId="1497858278" sldId="5231"/>
            <ac:spMk id="61" creationId="{B0F0E88E-9850-EF49-BEC7-4701C5986929}"/>
          </ac:spMkLst>
        </pc:spChg>
        <pc:spChg chg="mod">
          <ac:chgData name="Park El-Darwish, Sei-Yun" userId="c76b9a42-41fd-4077-b7af-07692af6e92b" providerId="ADAL" clId="{1308ECFF-9484-4B4A-84F5-E1ACEC4E960D}" dt="2022-06-14T11:19:55.683" v="1496" actId="1076"/>
          <ac:spMkLst>
            <pc:docMk/>
            <pc:sldMk cId="1497858278" sldId="5231"/>
            <ac:spMk id="68" creationId="{11DBB64C-9CAF-4156-8058-B08E9CC2DF6F}"/>
          </ac:spMkLst>
        </pc:spChg>
        <pc:spChg chg="add mod">
          <ac:chgData name="Park El-Darwish, Sei-Yun" userId="c76b9a42-41fd-4077-b7af-07692af6e92b" providerId="ADAL" clId="{1308ECFF-9484-4B4A-84F5-E1ACEC4E960D}" dt="2022-06-22T10:59:39.704" v="4542" actId="113"/>
          <ac:spMkLst>
            <pc:docMk/>
            <pc:sldMk cId="1497858278" sldId="5231"/>
            <ac:spMk id="69" creationId="{54FEE82A-C82C-868A-46B0-F78A8993D672}"/>
          </ac:spMkLst>
        </pc:spChg>
        <pc:spChg chg="add del mod">
          <ac:chgData name="Park El-Darwish, Sei-Yun" userId="c76b9a42-41fd-4077-b7af-07692af6e92b" providerId="ADAL" clId="{1308ECFF-9484-4B4A-84F5-E1ACEC4E960D}" dt="2022-06-14T11:09:13.094" v="1314" actId="478"/>
          <ac:spMkLst>
            <pc:docMk/>
            <pc:sldMk cId="1497858278" sldId="5231"/>
            <ac:spMk id="69" creationId="{E0DBCA48-7F7E-8F89-F5CA-5E8CA0694CD5}"/>
          </ac:spMkLst>
        </pc:spChg>
        <pc:spChg chg="add del mod">
          <ac:chgData name="Park El-Darwish, Sei-Yun" userId="c76b9a42-41fd-4077-b7af-07692af6e92b" providerId="ADAL" clId="{1308ECFF-9484-4B4A-84F5-E1ACEC4E960D}" dt="2022-06-14T11:11:17.163" v="1350"/>
          <ac:spMkLst>
            <pc:docMk/>
            <pc:sldMk cId="1497858278" sldId="5231"/>
            <ac:spMk id="70" creationId="{0C4FBFEE-4753-BC5F-555E-A32B7A7635EE}"/>
          </ac:spMkLst>
        </pc:spChg>
        <pc:spChg chg="add del mod ord">
          <ac:chgData name="Park El-Darwish, Sei-Yun" userId="c76b9a42-41fd-4077-b7af-07692af6e92b" providerId="ADAL" clId="{1308ECFF-9484-4B4A-84F5-E1ACEC4E960D}" dt="2022-06-22T08:51:24.655" v="4008" actId="478"/>
          <ac:spMkLst>
            <pc:docMk/>
            <pc:sldMk cId="1497858278" sldId="5231"/>
            <ac:spMk id="71" creationId="{71389430-1AD5-9CE2-360C-42ED924A2EB5}"/>
          </ac:spMkLst>
        </pc:spChg>
        <pc:spChg chg="mod">
          <ac:chgData name="Park El-Darwish, Sei-Yun" userId="c76b9a42-41fd-4077-b7af-07692af6e92b" providerId="ADAL" clId="{1308ECFF-9484-4B4A-84F5-E1ACEC4E960D}" dt="2022-06-14T11:16:49.693" v="1449" actId="207"/>
          <ac:spMkLst>
            <pc:docMk/>
            <pc:sldMk cId="1497858278" sldId="5231"/>
            <ac:spMk id="76" creationId="{88185771-79F0-CA4C-B71B-D7CC3461DF31}"/>
          </ac:spMkLst>
        </pc:spChg>
        <pc:spChg chg="mod">
          <ac:chgData name="Park El-Darwish, Sei-Yun" userId="c76b9a42-41fd-4077-b7af-07692af6e92b" providerId="ADAL" clId="{1308ECFF-9484-4B4A-84F5-E1ACEC4E960D}" dt="2022-06-22T08:51:52.296" v="4013" actId="207"/>
          <ac:spMkLst>
            <pc:docMk/>
            <pc:sldMk cId="1497858278" sldId="5231"/>
            <ac:spMk id="94" creationId="{484924E4-0CD3-418C-B08D-F0B1D1F75045}"/>
          </ac:spMkLst>
        </pc:spChg>
        <pc:spChg chg="mod">
          <ac:chgData name="Park El-Darwish, Sei-Yun" userId="c76b9a42-41fd-4077-b7af-07692af6e92b" providerId="ADAL" clId="{1308ECFF-9484-4B4A-84F5-E1ACEC4E960D}" dt="2022-06-14T11:15:18.150" v="1414" actId="1038"/>
          <ac:spMkLst>
            <pc:docMk/>
            <pc:sldMk cId="1497858278" sldId="5231"/>
            <ac:spMk id="96" creationId="{94BC23E7-853D-4F5F-9B13-FD9095F0C4B7}"/>
          </ac:spMkLst>
        </pc:spChg>
        <pc:spChg chg="mod">
          <ac:chgData name="Park El-Darwish, Sei-Yun" userId="c76b9a42-41fd-4077-b7af-07692af6e92b" providerId="ADAL" clId="{1308ECFF-9484-4B4A-84F5-E1ACEC4E960D}" dt="2022-06-14T11:19:22.889" v="1487" actId="1076"/>
          <ac:spMkLst>
            <pc:docMk/>
            <pc:sldMk cId="1497858278" sldId="5231"/>
            <ac:spMk id="98" creationId="{B9950051-908E-4E63-A7E4-97B4D9BE9C4D}"/>
          </ac:spMkLst>
        </pc:spChg>
        <pc:spChg chg="mod">
          <ac:chgData name="Park El-Darwish, Sei-Yun" userId="c76b9a42-41fd-4077-b7af-07692af6e92b" providerId="ADAL" clId="{1308ECFF-9484-4B4A-84F5-E1ACEC4E960D}" dt="2022-06-14T11:37:40.416" v="1573" actId="1076"/>
          <ac:spMkLst>
            <pc:docMk/>
            <pc:sldMk cId="1497858278" sldId="5231"/>
            <ac:spMk id="100" creationId="{39F54F66-6F6D-4307-A87A-09395FE3BC93}"/>
          </ac:spMkLst>
        </pc:spChg>
        <pc:spChg chg="mod">
          <ac:chgData name="Park El-Darwish, Sei-Yun" userId="c76b9a42-41fd-4077-b7af-07692af6e92b" providerId="ADAL" clId="{1308ECFF-9484-4B4A-84F5-E1ACEC4E960D}" dt="2022-06-14T11:37:37.230" v="1572" actId="1076"/>
          <ac:spMkLst>
            <pc:docMk/>
            <pc:sldMk cId="1497858278" sldId="5231"/>
            <ac:spMk id="101" creationId="{23C8E731-ACC8-4A3F-B53D-3EBC501DD76B}"/>
          </ac:spMkLst>
        </pc:spChg>
        <pc:spChg chg="del mod">
          <ac:chgData name="Park El-Darwish, Sei-Yun" userId="c76b9a42-41fd-4077-b7af-07692af6e92b" providerId="ADAL" clId="{1308ECFF-9484-4B4A-84F5-E1ACEC4E960D}" dt="2022-06-14T11:18:03.139" v="1464" actId="478"/>
          <ac:spMkLst>
            <pc:docMk/>
            <pc:sldMk cId="1497858278" sldId="5231"/>
            <ac:spMk id="102" creationId="{48915C64-4D22-4A87-9320-B80D08F34949}"/>
          </ac:spMkLst>
        </pc:spChg>
        <pc:spChg chg="mod">
          <ac:chgData name="Park El-Darwish, Sei-Yun" userId="c76b9a42-41fd-4077-b7af-07692af6e92b" providerId="ADAL" clId="{1308ECFF-9484-4B4A-84F5-E1ACEC4E960D}" dt="2022-06-14T11:15:18.150" v="1414" actId="1038"/>
          <ac:spMkLst>
            <pc:docMk/>
            <pc:sldMk cId="1497858278" sldId="5231"/>
            <ac:spMk id="103" creationId="{9C5FCAB5-4AF3-4D29-86B7-520B0510A859}"/>
          </ac:spMkLst>
        </pc:spChg>
        <pc:spChg chg="mod">
          <ac:chgData name="Park El-Darwish, Sei-Yun" userId="c76b9a42-41fd-4077-b7af-07692af6e92b" providerId="ADAL" clId="{1308ECFF-9484-4B4A-84F5-E1ACEC4E960D}" dt="2022-06-14T11:15:18.150" v="1414" actId="1038"/>
          <ac:spMkLst>
            <pc:docMk/>
            <pc:sldMk cId="1497858278" sldId="5231"/>
            <ac:spMk id="110" creationId="{FEF0E58F-2E42-4C8B-96EC-C336C5E4E49B}"/>
          </ac:spMkLst>
        </pc:spChg>
        <pc:grpChg chg="mod">
          <ac:chgData name="Park El-Darwish, Sei-Yun" userId="c76b9a42-41fd-4077-b7af-07692af6e92b" providerId="ADAL" clId="{1308ECFF-9484-4B4A-84F5-E1ACEC4E960D}" dt="2022-06-14T11:15:18.150" v="1414" actId="1038"/>
          <ac:grpSpMkLst>
            <pc:docMk/>
            <pc:sldMk cId="1497858278" sldId="5231"/>
            <ac:grpSpMk id="62" creationId="{42C7FF7D-3F87-413D-A71C-529DA070BBCC}"/>
          </ac:grpSpMkLst>
        </pc:grpChg>
        <pc:grpChg chg="mod">
          <ac:chgData name="Park El-Darwish, Sei-Yun" userId="c76b9a42-41fd-4077-b7af-07692af6e92b" providerId="ADAL" clId="{1308ECFF-9484-4B4A-84F5-E1ACEC4E960D}" dt="2022-06-14T11:15:18.150" v="1414" actId="1038"/>
          <ac:grpSpMkLst>
            <pc:docMk/>
            <pc:sldMk cId="1497858278" sldId="5231"/>
            <ac:grpSpMk id="74" creationId="{B912AD0D-A06B-45A2-8273-F1372E40AE86}"/>
          </ac:grpSpMkLst>
        </pc:grpChg>
        <pc:grpChg chg="mod">
          <ac:chgData name="Park El-Darwish, Sei-Yun" userId="c76b9a42-41fd-4077-b7af-07692af6e92b" providerId="ADAL" clId="{1308ECFF-9484-4B4A-84F5-E1ACEC4E960D}" dt="2022-06-14T11:15:18.150" v="1414" actId="1038"/>
          <ac:grpSpMkLst>
            <pc:docMk/>
            <pc:sldMk cId="1497858278" sldId="5231"/>
            <ac:grpSpMk id="77" creationId="{35D16C45-192E-46F4-AC56-BF261FB4CB00}"/>
          </ac:grpSpMkLst>
        </pc:grpChg>
        <pc:grpChg chg="mod">
          <ac:chgData name="Park El-Darwish, Sei-Yun" userId="c76b9a42-41fd-4077-b7af-07692af6e92b" providerId="ADAL" clId="{1308ECFF-9484-4B4A-84F5-E1ACEC4E960D}" dt="2022-06-14T11:15:18.150" v="1414" actId="1038"/>
          <ac:grpSpMkLst>
            <pc:docMk/>
            <pc:sldMk cId="1497858278" sldId="5231"/>
            <ac:grpSpMk id="84" creationId="{1E3BC0EF-A515-48B2-8ADA-E01E0FFF025F}"/>
          </ac:grpSpMkLst>
        </pc:grpChg>
        <pc:grpChg chg="mod">
          <ac:chgData name="Park El-Darwish, Sei-Yun" userId="c76b9a42-41fd-4077-b7af-07692af6e92b" providerId="ADAL" clId="{1308ECFF-9484-4B4A-84F5-E1ACEC4E960D}" dt="2022-06-14T11:15:18.150" v="1414" actId="1038"/>
          <ac:grpSpMkLst>
            <pc:docMk/>
            <pc:sldMk cId="1497858278" sldId="5231"/>
            <ac:grpSpMk id="86" creationId="{1B0882DE-2F9D-4003-83C2-24881689BD81}"/>
          </ac:grpSpMkLst>
        </pc:grpChg>
        <pc:graphicFrameChg chg="mod">
          <ac:chgData name="Park El-Darwish, Sei-Yun" userId="c76b9a42-41fd-4077-b7af-07692af6e92b" providerId="ADAL" clId="{1308ECFF-9484-4B4A-84F5-E1ACEC4E960D}" dt="2022-06-14T11:15:18.150" v="1414" actId="1038"/>
          <ac:graphicFrameMkLst>
            <pc:docMk/>
            <pc:sldMk cId="1497858278" sldId="5231"/>
            <ac:graphicFrameMk id="111" creationId="{BA048F46-2FC8-4245-9121-6793358B720A}"/>
          </ac:graphicFrameMkLst>
        </pc:graphicFrameChg>
        <pc:picChg chg="mod">
          <ac:chgData name="Park El-Darwish, Sei-Yun" userId="c76b9a42-41fd-4077-b7af-07692af6e92b" providerId="ADAL" clId="{1308ECFF-9484-4B4A-84F5-E1ACEC4E960D}" dt="2022-06-14T11:15:18.150" v="1414" actId="1038"/>
          <ac:picMkLst>
            <pc:docMk/>
            <pc:sldMk cId="1497858278" sldId="5231"/>
            <ac:picMk id="20" creationId="{00000000-0000-0000-0000-000000000000}"/>
          </ac:picMkLst>
        </pc:picChg>
        <pc:picChg chg="mod">
          <ac:chgData name="Park El-Darwish, Sei-Yun" userId="c76b9a42-41fd-4077-b7af-07692af6e92b" providerId="ADAL" clId="{1308ECFF-9484-4B4A-84F5-E1ACEC4E960D}" dt="2022-06-14T11:15:18.150" v="1414" actId="1038"/>
          <ac:picMkLst>
            <pc:docMk/>
            <pc:sldMk cId="1497858278" sldId="5231"/>
            <ac:picMk id="58" creationId="{00000000-0000-0000-0000-000000000000}"/>
          </ac:picMkLst>
        </pc:picChg>
        <pc:picChg chg="mod">
          <ac:chgData name="Park El-Darwish, Sei-Yun" userId="c76b9a42-41fd-4077-b7af-07692af6e92b" providerId="ADAL" clId="{1308ECFF-9484-4B4A-84F5-E1ACEC4E960D}" dt="2022-06-14T11:15:18.150" v="1414" actId="1038"/>
          <ac:picMkLst>
            <pc:docMk/>
            <pc:sldMk cId="1497858278" sldId="5231"/>
            <ac:picMk id="75" creationId="{11C9ABA3-F310-4F83-B4C2-77F6716800B5}"/>
          </ac:picMkLst>
        </pc:picChg>
        <pc:picChg chg="mod">
          <ac:chgData name="Park El-Darwish, Sei-Yun" userId="c76b9a42-41fd-4077-b7af-07692af6e92b" providerId="ADAL" clId="{1308ECFF-9484-4B4A-84F5-E1ACEC4E960D}" dt="2022-06-14T11:15:18.150" v="1414" actId="1038"/>
          <ac:picMkLst>
            <pc:docMk/>
            <pc:sldMk cId="1497858278" sldId="5231"/>
            <ac:picMk id="78" creationId="{78C741AB-9368-4E5B-BD65-86B9DD47206D}"/>
          </ac:picMkLst>
        </pc:picChg>
        <pc:picChg chg="mod">
          <ac:chgData name="Park El-Darwish, Sei-Yun" userId="c76b9a42-41fd-4077-b7af-07692af6e92b" providerId="ADAL" clId="{1308ECFF-9484-4B4A-84F5-E1ACEC4E960D}" dt="2022-06-14T11:15:18.150" v="1414" actId="1038"/>
          <ac:picMkLst>
            <pc:docMk/>
            <pc:sldMk cId="1497858278" sldId="5231"/>
            <ac:picMk id="79" creationId="{33EDFB19-5B20-4A22-8D80-2815125EBEA5}"/>
          </ac:picMkLst>
        </pc:picChg>
        <pc:picChg chg="mod">
          <ac:chgData name="Park El-Darwish, Sei-Yun" userId="c76b9a42-41fd-4077-b7af-07692af6e92b" providerId="ADAL" clId="{1308ECFF-9484-4B4A-84F5-E1ACEC4E960D}" dt="2022-06-14T11:15:18.150" v="1414" actId="1038"/>
          <ac:picMkLst>
            <pc:docMk/>
            <pc:sldMk cId="1497858278" sldId="5231"/>
            <ac:picMk id="80" creationId="{D50B1C6C-E5A5-4CCB-8C19-153DFEF481F2}"/>
          </ac:picMkLst>
        </pc:picChg>
        <pc:picChg chg="mod">
          <ac:chgData name="Park El-Darwish, Sei-Yun" userId="c76b9a42-41fd-4077-b7af-07692af6e92b" providerId="ADAL" clId="{1308ECFF-9484-4B4A-84F5-E1ACEC4E960D}" dt="2022-06-14T11:15:18.150" v="1414" actId="1038"/>
          <ac:picMkLst>
            <pc:docMk/>
            <pc:sldMk cId="1497858278" sldId="5231"/>
            <ac:picMk id="81" creationId="{D09A0CBD-D9CC-492C-967C-CE0B86C1A3A3}"/>
          </ac:picMkLst>
        </pc:picChg>
        <pc:picChg chg="mod">
          <ac:chgData name="Park El-Darwish, Sei-Yun" userId="c76b9a42-41fd-4077-b7af-07692af6e92b" providerId="ADAL" clId="{1308ECFF-9484-4B4A-84F5-E1ACEC4E960D}" dt="2022-06-14T11:15:18.150" v="1414" actId="1038"/>
          <ac:picMkLst>
            <pc:docMk/>
            <pc:sldMk cId="1497858278" sldId="5231"/>
            <ac:picMk id="82" creationId="{63BB6963-1C06-4BC2-B359-0A9C30847596}"/>
          </ac:picMkLst>
        </pc:picChg>
        <pc:picChg chg="mod">
          <ac:chgData name="Park El-Darwish, Sei-Yun" userId="c76b9a42-41fd-4077-b7af-07692af6e92b" providerId="ADAL" clId="{1308ECFF-9484-4B4A-84F5-E1ACEC4E960D}" dt="2022-06-14T11:15:18.150" v="1414" actId="1038"/>
          <ac:picMkLst>
            <pc:docMk/>
            <pc:sldMk cId="1497858278" sldId="5231"/>
            <ac:picMk id="83" creationId="{CA76D0FD-FBE0-4203-9977-ABF9743BC7DF}"/>
          </ac:picMkLst>
        </pc:picChg>
        <pc:picChg chg="mod">
          <ac:chgData name="Park El-Darwish, Sei-Yun" userId="c76b9a42-41fd-4077-b7af-07692af6e92b" providerId="ADAL" clId="{1308ECFF-9484-4B4A-84F5-E1ACEC4E960D}" dt="2022-06-14T11:15:18.150" v="1414" actId="1038"/>
          <ac:picMkLst>
            <pc:docMk/>
            <pc:sldMk cId="1497858278" sldId="5231"/>
            <ac:picMk id="85" creationId="{9F5B8942-5AD2-4865-BD4A-61862C208266}"/>
          </ac:picMkLst>
        </pc:picChg>
        <pc:picChg chg="mod">
          <ac:chgData name="Park El-Darwish, Sei-Yun" userId="c76b9a42-41fd-4077-b7af-07692af6e92b" providerId="ADAL" clId="{1308ECFF-9484-4B4A-84F5-E1ACEC4E960D}" dt="2022-06-14T11:15:18.150" v="1414" actId="1038"/>
          <ac:picMkLst>
            <pc:docMk/>
            <pc:sldMk cId="1497858278" sldId="5231"/>
            <ac:picMk id="87" creationId="{A5271AC1-6F1D-45CF-A3E1-808126C2C4F8}"/>
          </ac:picMkLst>
        </pc:picChg>
        <pc:picChg chg="mod">
          <ac:chgData name="Park El-Darwish, Sei-Yun" userId="c76b9a42-41fd-4077-b7af-07692af6e92b" providerId="ADAL" clId="{1308ECFF-9484-4B4A-84F5-E1ACEC4E960D}" dt="2022-06-14T11:15:18.150" v="1414" actId="1038"/>
          <ac:picMkLst>
            <pc:docMk/>
            <pc:sldMk cId="1497858278" sldId="5231"/>
            <ac:picMk id="88" creationId="{DE25CCBF-D9BD-4C05-BF1D-4F3C9330FE42}"/>
          </ac:picMkLst>
        </pc:picChg>
        <pc:picChg chg="mod">
          <ac:chgData name="Park El-Darwish, Sei-Yun" userId="c76b9a42-41fd-4077-b7af-07692af6e92b" providerId="ADAL" clId="{1308ECFF-9484-4B4A-84F5-E1ACEC4E960D}" dt="2022-06-14T11:15:18.150" v="1414" actId="1038"/>
          <ac:picMkLst>
            <pc:docMk/>
            <pc:sldMk cId="1497858278" sldId="5231"/>
            <ac:picMk id="89" creationId="{D3701E4B-26EE-4313-8F29-238AB256E706}"/>
          </ac:picMkLst>
        </pc:picChg>
        <pc:picChg chg="mod">
          <ac:chgData name="Park El-Darwish, Sei-Yun" userId="c76b9a42-41fd-4077-b7af-07692af6e92b" providerId="ADAL" clId="{1308ECFF-9484-4B4A-84F5-E1ACEC4E960D}" dt="2022-06-14T11:15:18.150" v="1414" actId="1038"/>
          <ac:picMkLst>
            <pc:docMk/>
            <pc:sldMk cId="1497858278" sldId="5231"/>
            <ac:picMk id="90" creationId="{937AA637-9A7C-4185-B41E-241AEA9141D8}"/>
          </ac:picMkLst>
        </pc:picChg>
        <pc:picChg chg="mod">
          <ac:chgData name="Park El-Darwish, Sei-Yun" userId="c76b9a42-41fd-4077-b7af-07692af6e92b" providerId="ADAL" clId="{1308ECFF-9484-4B4A-84F5-E1ACEC4E960D}" dt="2022-06-14T11:15:18.150" v="1414" actId="1038"/>
          <ac:picMkLst>
            <pc:docMk/>
            <pc:sldMk cId="1497858278" sldId="5231"/>
            <ac:picMk id="91" creationId="{1296526F-6292-441B-86B9-70CF550C3946}"/>
          </ac:picMkLst>
        </pc:picChg>
        <pc:picChg chg="mod">
          <ac:chgData name="Park El-Darwish, Sei-Yun" userId="c76b9a42-41fd-4077-b7af-07692af6e92b" providerId="ADAL" clId="{1308ECFF-9484-4B4A-84F5-E1ACEC4E960D}" dt="2022-06-14T11:15:18.150" v="1414" actId="1038"/>
          <ac:picMkLst>
            <pc:docMk/>
            <pc:sldMk cId="1497858278" sldId="5231"/>
            <ac:picMk id="92" creationId="{F22F996B-6F78-426A-9E9F-26DEFB696CB3}"/>
          </ac:picMkLst>
        </pc:picChg>
        <pc:picChg chg="mod">
          <ac:chgData name="Park El-Darwish, Sei-Yun" userId="c76b9a42-41fd-4077-b7af-07692af6e92b" providerId="ADAL" clId="{1308ECFF-9484-4B4A-84F5-E1ACEC4E960D}" dt="2022-06-14T11:15:18.150" v="1414" actId="1038"/>
          <ac:picMkLst>
            <pc:docMk/>
            <pc:sldMk cId="1497858278" sldId="5231"/>
            <ac:picMk id="107" creationId="{2773B59F-6870-4C7C-9A2D-49269F6EC1F6}"/>
          </ac:picMkLst>
        </pc:picChg>
        <pc:cxnChg chg="mod">
          <ac:chgData name="Park El-Darwish, Sei-Yun" userId="c76b9a42-41fd-4077-b7af-07692af6e92b" providerId="ADAL" clId="{1308ECFF-9484-4B4A-84F5-E1ACEC4E960D}" dt="2022-06-14T11:15:18.150" v="1414" actId="1038"/>
          <ac:cxnSpMkLst>
            <pc:docMk/>
            <pc:sldMk cId="1497858278" sldId="5231"/>
            <ac:cxnSpMk id="12" creationId="{00000000-0000-0000-0000-000000000000}"/>
          </ac:cxnSpMkLst>
        </pc:cxnChg>
        <pc:cxnChg chg="mod">
          <ac:chgData name="Park El-Darwish, Sei-Yun" userId="c76b9a42-41fd-4077-b7af-07692af6e92b" providerId="ADAL" clId="{1308ECFF-9484-4B4A-84F5-E1ACEC4E960D}" dt="2022-06-14T11:15:18.150" v="1414" actId="1038"/>
          <ac:cxnSpMkLst>
            <pc:docMk/>
            <pc:sldMk cId="1497858278" sldId="5231"/>
            <ac:cxnSpMk id="13" creationId="{00000000-0000-0000-0000-000000000000}"/>
          </ac:cxnSpMkLst>
        </pc:cxnChg>
        <pc:cxnChg chg="mod">
          <ac:chgData name="Park El-Darwish, Sei-Yun" userId="c76b9a42-41fd-4077-b7af-07692af6e92b" providerId="ADAL" clId="{1308ECFF-9484-4B4A-84F5-E1ACEC4E960D}" dt="2022-06-14T11:15:18.150" v="1414" actId="1038"/>
          <ac:cxnSpMkLst>
            <pc:docMk/>
            <pc:sldMk cId="1497858278" sldId="5231"/>
            <ac:cxnSpMk id="16" creationId="{00000000-0000-0000-0000-000000000000}"/>
          </ac:cxnSpMkLst>
        </pc:cxnChg>
        <pc:cxnChg chg="mod">
          <ac:chgData name="Park El-Darwish, Sei-Yun" userId="c76b9a42-41fd-4077-b7af-07692af6e92b" providerId="ADAL" clId="{1308ECFF-9484-4B4A-84F5-E1ACEC4E960D}" dt="2022-06-14T11:15:18.150" v="1414" actId="1038"/>
          <ac:cxnSpMkLst>
            <pc:docMk/>
            <pc:sldMk cId="1497858278" sldId="5231"/>
            <ac:cxnSpMk id="17" creationId="{00000000-0000-0000-0000-000000000000}"/>
          </ac:cxnSpMkLst>
        </pc:cxnChg>
        <pc:cxnChg chg="mod">
          <ac:chgData name="Park El-Darwish, Sei-Yun" userId="c76b9a42-41fd-4077-b7af-07692af6e92b" providerId="ADAL" clId="{1308ECFF-9484-4B4A-84F5-E1ACEC4E960D}" dt="2022-06-14T11:15:18.150" v="1414" actId="1038"/>
          <ac:cxnSpMkLst>
            <pc:docMk/>
            <pc:sldMk cId="1497858278" sldId="5231"/>
            <ac:cxnSpMk id="63" creationId="{6EBFBA94-3475-454B-9510-40F667874BFF}"/>
          </ac:cxnSpMkLst>
        </pc:cxnChg>
        <pc:cxnChg chg="mod">
          <ac:chgData name="Park El-Darwish, Sei-Yun" userId="c76b9a42-41fd-4077-b7af-07692af6e92b" providerId="ADAL" clId="{1308ECFF-9484-4B4A-84F5-E1ACEC4E960D}" dt="2022-06-14T11:15:18.150" v="1414" actId="1038"/>
          <ac:cxnSpMkLst>
            <pc:docMk/>
            <pc:sldMk cId="1497858278" sldId="5231"/>
            <ac:cxnSpMk id="64" creationId="{34907797-498C-4DFC-B208-A15B72DECDCA}"/>
          </ac:cxnSpMkLst>
        </pc:cxnChg>
        <pc:cxnChg chg="mod">
          <ac:chgData name="Park El-Darwish, Sei-Yun" userId="c76b9a42-41fd-4077-b7af-07692af6e92b" providerId="ADAL" clId="{1308ECFF-9484-4B4A-84F5-E1ACEC4E960D}" dt="2022-06-14T11:15:18.150" v="1414" actId="1038"/>
          <ac:cxnSpMkLst>
            <pc:docMk/>
            <pc:sldMk cId="1497858278" sldId="5231"/>
            <ac:cxnSpMk id="65" creationId="{8C44D231-275E-48F6-B7DE-A166D81E6B6C}"/>
          </ac:cxnSpMkLst>
        </pc:cxnChg>
        <pc:cxnChg chg="mod">
          <ac:chgData name="Park El-Darwish, Sei-Yun" userId="c76b9a42-41fd-4077-b7af-07692af6e92b" providerId="ADAL" clId="{1308ECFF-9484-4B4A-84F5-E1ACEC4E960D}" dt="2022-06-14T11:15:18.150" v="1414" actId="1038"/>
          <ac:cxnSpMkLst>
            <pc:docMk/>
            <pc:sldMk cId="1497858278" sldId="5231"/>
            <ac:cxnSpMk id="66" creationId="{C99D12FB-9F5C-46EC-919E-3733B7DC5BA2}"/>
          </ac:cxnSpMkLst>
        </pc:cxnChg>
        <pc:cxnChg chg="mod">
          <ac:chgData name="Park El-Darwish, Sei-Yun" userId="c76b9a42-41fd-4077-b7af-07692af6e92b" providerId="ADAL" clId="{1308ECFF-9484-4B4A-84F5-E1ACEC4E960D}" dt="2022-06-14T11:15:18.150" v="1414" actId="1038"/>
          <ac:cxnSpMkLst>
            <pc:docMk/>
            <pc:sldMk cId="1497858278" sldId="5231"/>
            <ac:cxnSpMk id="67" creationId="{2B1177ED-8434-413A-B56C-31620BA3B69A}"/>
          </ac:cxnSpMkLst>
        </pc:cxnChg>
      </pc:sldChg>
      <pc:sldChg chg="addSp delSp modSp add mod modAnim addCm delCm modCm">
        <pc:chgData name="Park El-Darwish, Sei-Yun" userId="c76b9a42-41fd-4077-b7af-07692af6e92b" providerId="ADAL" clId="{1308ECFF-9484-4B4A-84F5-E1ACEC4E960D}" dt="2022-06-22T11:00:06.610" v="4561" actId="20577"/>
        <pc:sldMkLst>
          <pc:docMk/>
          <pc:sldMk cId="4141922798" sldId="5232"/>
        </pc:sldMkLst>
        <pc:spChg chg="add del mod">
          <ac:chgData name="Park El-Darwish, Sei-Yun" userId="c76b9a42-41fd-4077-b7af-07692af6e92b" providerId="ADAL" clId="{1308ECFF-9484-4B4A-84F5-E1ACEC4E960D}" dt="2022-06-14T11:40:26.852" v="1594" actId="767"/>
          <ac:spMkLst>
            <pc:docMk/>
            <pc:sldMk cId="4141922798" sldId="5232"/>
            <ac:spMk id="2" creationId="{2A631138-A67B-35D9-97D9-F3A7EFF494C3}"/>
          </ac:spMkLst>
        </pc:spChg>
        <pc:spChg chg="add del mod">
          <ac:chgData name="Park El-Darwish, Sei-Yun" userId="c76b9a42-41fd-4077-b7af-07692af6e92b" providerId="ADAL" clId="{1308ECFF-9484-4B4A-84F5-E1ACEC4E960D}" dt="2022-06-14T11:40:48.147" v="1600"/>
          <ac:spMkLst>
            <pc:docMk/>
            <pc:sldMk cId="4141922798" sldId="5232"/>
            <ac:spMk id="4" creationId="{CADE08A7-B79E-CF34-A719-A0E4B4FCA989}"/>
          </ac:spMkLst>
        </pc:spChg>
        <pc:spChg chg="add del mod">
          <ac:chgData name="Park El-Darwish, Sei-Yun" userId="c76b9a42-41fd-4077-b7af-07692af6e92b" providerId="ADAL" clId="{1308ECFF-9484-4B4A-84F5-E1ACEC4E960D}" dt="2022-06-14T11:41:02.621" v="1604"/>
          <ac:spMkLst>
            <pc:docMk/>
            <pc:sldMk cId="4141922798" sldId="5232"/>
            <ac:spMk id="5" creationId="{6EA5210D-776C-89A7-619A-67756F2A2B71}"/>
          </ac:spMkLst>
        </pc:spChg>
        <pc:spChg chg="add mod">
          <ac:chgData name="Park El-Darwish, Sei-Yun" userId="c76b9a42-41fd-4077-b7af-07692af6e92b" providerId="ADAL" clId="{1308ECFF-9484-4B4A-84F5-E1ACEC4E960D}" dt="2022-06-22T11:00:06.610" v="4561" actId="20577"/>
          <ac:spMkLst>
            <pc:docMk/>
            <pc:sldMk cId="4141922798" sldId="5232"/>
            <ac:spMk id="6" creationId="{7C68F1ED-7307-41B8-7A0C-A81AE360BE17}"/>
          </ac:spMkLst>
        </pc:spChg>
        <pc:spChg chg="add del">
          <ac:chgData name="Park El-Darwish, Sei-Yun" userId="c76b9a42-41fd-4077-b7af-07692af6e92b" providerId="ADAL" clId="{1308ECFF-9484-4B4A-84F5-E1ACEC4E960D}" dt="2022-06-14T11:48:12.086" v="1653" actId="478"/>
          <ac:spMkLst>
            <pc:docMk/>
            <pc:sldMk cId="4141922798" sldId="5232"/>
            <ac:spMk id="7" creationId="{5A08D8F2-ED94-E1DD-9771-1D5943BB9CE0}"/>
          </ac:spMkLst>
        </pc:spChg>
        <pc:spChg chg="del mod">
          <ac:chgData name="Park El-Darwish, Sei-Yun" userId="c76b9a42-41fd-4077-b7af-07692af6e92b" providerId="ADAL" clId="{1308ECFF-9484-4B4A-84F5-E1ACEC4E960D}" dt="2022-06-14T11:38:00.927" v="1579" actId="478"/>
          <ac:spMkLst>
            <pc:docMk/>
            <pc:sldMk cId="4141922798" sldId="5232"/>
            <ac:spMk id="11" creationId="{3BFB0A72-B0EC-4915-85E5-68B9702A0F9F}"/>
          </ac:spMkLst>
        </pc:spChg>
        <pc:spChg chg="mod">
          <ac:chgData name="Park El-Darwish, Sei-Yun" userId="c76b9a42-41fd-4077-b7af-07692af6e92b" providerId="ADAL" clId="{1308ECFF-9484-4B4A-84F5-E1ACEC4E960D}" dt="2022-06-14T11:36:34.557" v="1564"/>
          <ac:spMkLst>
            <pc:docMk/>
            <pc:sldMk cId="4141922798" sldId="5232"/>
            <ac:spMk id="15" creationId="{2BF282E6-3594-5B09-E663-8C34B82702A3}"/>
          </ac:spMkLst>
        </pc:spChg>
        <pc:spChg chg="mod">
          <ac:chgData name="Park El-Darwish, Sei-Yun" userId="c76b9a42-41fd-4077-b7af-07692af6e92b" providerId="ADAL" clId="{1308ECFF-9484-4B4A-84F5-E1ACEC4E960D}" dt="2022-06-22T08:52:02.795" v="4015" actId="207"/>
          <ac:spMkLst>
            <pc:docMk/>
            <pc:sldMk cId="4141922798" sldId="5232"/>
            <ac:spMk id="56" creationId="{91BED023-E925-4461-8C01-D22FD191D16F}"/>
          </ac:spMkLst>
        </pc:spChg>
        <pc:spChg chg="del">
          <ac:chgData name="Park El-Darwish, Sei-Yun" userId="c76b9a42-41fd-4077-b7af-07692af6e92b" providerId="ADAL" clId="{1308ECFF-9484-4B4A-84F5-E1ACEC4E960D}" dt="2022-06-14T11:37:57.861" v="1576" actId="478"/>
          <ac:spMkLst>
            <pc:docMk/>
            <pc:sldMk cId="4141922798" sldId="5232"/>
            <ac:spMk id="57" creationId="{E97C4307-7C74-43CD-A759-5135EB909041}"/>
          </ac:spMkLst>
        </pc:spChg>
        <pc:spChg chg="mod">
          <ac:chgData name="Park El-Darwish, Sei-Yun" userId="c76b9a42-41fd-4077-b7af-07692af6e92b" providerId="ADAL" clId="{1308ECFF-9484-4B4A-84F5-E1ACEC4E960D}" dt="2022-06-14T11:22:42.422" v="1518" actId="113"/>
          <ac:spMkLst>
            <pc:docMk/>
            <pc:sldMk cId="4141922798" sldId="5232"/>
            <ac:spMk id="59" creationId="{66CE4F45-3552-4F6C-8488-012FF1D31844}"/>
          </ac:spMkLst>
        </pc:spChg>
        <pc:spChg chg="mod">
          <ac:chgData name="Park El-Darwish, Sei-Yun" userId="c76b9a42-41fd-4077-b7af-07692af6e92b" providerId="ADAL" clId="{1308ECFF-9484-4B4A-84F5-E1ACEC4E960D}" dt="2022-06-21T07:33:04.229" v="2897" actId="20577"/>
          <ac:spMkLst>
            <pc:docMk/>
            <pc:sldMk cId="4141922798" sldId="5232"/>
            <ac:spMk id="60" creationId="{FAFB0D1F-3054-4813-B13F-B8207B720799}"/>
          </ac:spMkLst>
        </pc:spChg>
        <pc:spChg chg="mod">
          <ac:chgData name="Park El-Darwish, Sei-Yun" userId="c76b9a42-41fd-4077-b7af-07692af6e92b" providerId="ADAL" clId="{1308ECFF-9484-4B4A-84F5-E1ACEC4E960D}" dt="2022-06-14T11:29:12.662" v="1534" actId="20577"/>
          <ac:spMkLst>
            <pc:docMk/>
            <pc:sldMk cId="4141922798" sldId="5232"/>
            <ac:spMk id="61" creationId="{B0F0E88E-9850-EF49-BEC7-4701C5986929}"/>
          </ac:spMkLst>
        </pc:spChg>
        <pc:spChg chg="del">
          <ac:chgData name="Park El-Darwish, Sei-Yun" userId="c76b9a42-41fd-4077-b7af-07692af6e92b" providerId="ADAL" clId="{1308ECFF-9484-4B4A-84F5-E1ACEC4E960D}" dt="2022-06-14T11:25:04.328" v="1525" actId="478"/>
          <ac:spMkLst>
            <pc:docMk/>
            <pc:sldMk cId="4141922798" sldId="5232"/>
            <ac:spMk id="68" creationId="{11DBB64C-9CAF-4156-8058-B08E9CC2DF6F}"/>
          </ac:spMkLst>
        </pc:spChg>
        <pc:spChg chg="add mod">
          <ac:chgData name="Park El-Darwish, Sei-Yun" userId="c76b9a42-41fd-4077-b7af-07692af6e92b" providerId="ADAL" clId="{1308ECFF-9484-4B4A-84F5-E1ACEC4E960D}" dt="2022-06-14T11:25:08.029" v="1527" actId="1076"/>
          <ac:spMkLst>
            <pc:docMk/>
            <pc:sldMk cId="4141922798" sldId="5232"/>
            <ac:spMk id="69" creationId="{2C0E2588-3153-4BA3-2CC6-7FD4375A6F42}"/>
          </ac:spMkLst>
        </pc:spChg>
        <pc:spChg chg="add mod ord">
          <ac:chgData name="Park El-Darwish, Sei-Yun" userId="c76b9a42-41fd-4077-b7af-07692af6e92b" providerId="ADAL" clId="{1308ECFF-9484-4B4A-84F5-E1ACEC4E960D}" dt="2022-06-21T07:34:50.630" v="2906" actId="1076"/>
          <ac:spMkLst>
            <pc:docMk/>
            <pc:sldMk cId="4141922798" sldId="5232"/>
            <ac:spMk id="70" creationId="{FF5FAE2E-BF9C-41AA-6215-EB7100972CF4}"/>
          </ac:spMkLst>
        </pc:spChg>
        <pc:spChg chg="mod ord">
          <ac:chgData name="Park El-Darwish, Sei-Yun" userId="c76b9a42-41fd-4077-b7af-07692af6e92b" providerId="ADAL" clId="{1308ECFF-9484-4B4A-84F5-E1ACEC4E960D}" dt="2022-06-21T07:34:45.066" v="2905" actId="1076"/>
          <ac:spMkLst>
            <pc:docMk/>
            <pc:sldMk cId="4141922798" sldId="5232"/>
            <ac:spMk id="71" creationId="{71389430-1AD5-9CE2-360C-42ED924A2EB5}"/>
          </ac:spMkLst>
        </pc:spChg>
        <pc:spChg chg="add mod">
          <ac:chgData name="Park El-Darwish, Sei-Yun" userId="c76b9a42-41fd-4077-b7af-07692af6e92b" providerId="ADAL" clId="{1308ECFF-9484-4B4A-84F5-E1ACEC4E960D}" dt="2022-06-14T11:37:53.777" v="1575"/>
          <ac:spMkLst>
            <pc:docMk/>
            <pc:sldMk cId="4141922798" sldId="5232"/>
            <ac:spMk id="72" creationId="{3A26B9F3-064D-773E-1A30-AADDE653B6F5}"/>
          </ac:spMkLst>
        </pc:spChg>
        <pc:spChg chg="add mod">
          <ac:chgData name="Park El-Darwish, Sei-Yun" userId="c76b9a42-41fd-4077-b7af-07692af6e92b" providerId="ADAL" clId="{1308ECFF-9484-4B4A-84F5-E1ACEC4E960D}" dt="2022-06-14T11:37:53.777" v="1575"/>
          <ac:spMkLst>
            <pc:docMk/>
            <pc:sldMk cId="4141922798" sldId="5232"/>
            <ac:spMk id="73" creationId="{0892DE57-1FE8-3512-767E-D6F53C116407}"/>
          </ac:spMkLst>
        </pc:spChg>
        <pc:spChg chg="add mod">
          <ac:chgData name="Park El-Darwish, Sei-Yun" userId="c76b9a42-41fd-4077-b7af-07692af6e92b" providerId="ADAL" clId="{1308ECFF-9484-4B4A-84F5-E1ACEC4E960D}" dt="2022-06-14T11:37:53.777" v="1575"/>
          <ac:spMkLst>
            <pc:docMk/>
            <pc:sldMk cId="4141922798" sldId="5232"/>
            <ac:spMk id="93" creationId="{3927ADCC-9C1F-49F3-6B6B-FCD31FC4DCAD}"/>
          </ac:spMkLst>
        </pc:spChg>
        <pc:spChg chg="mod">
          <ac:chgData name="Park El-Darwish, Sei-Yun" userId="c76b9a42-41fd-4077-b7af-07692af6e92b" providerId="ADAL" clId="{1308ECFF-9484-4B4A-84F5-E1ACEC4E960D}" dt="2022-06-22T08:52:16.500" v="4034" actId="20577"/>
          <ac:spMkLst>
            <pc:docMk/>
            <pc:sldMk cId="4141922798" sldId="5232"/>
            <ac:spMk id="94" creationId="{484924E4-0CD3-418C-B08D-F0B1D1F75045}"/>
          </ac:spMkLst>
        </pc:spChg>
        <pc:spChg chg="add mod">
          <ac:chgData name="Park El-Darwish, Sei-Yun" userId="c76b9a42-41fd-4077-b7af-07692af6e92b" providerId="ADAL" clId="{1308ECFF-9484-4B4A-84F5-E1ACEC4E960D}" dt="2022-06-14T11:37:53.777" v="1575"/>
          <ac:spMkLst>
            <pc:docMk/>
            <pc:sldMk cId="4141922798" sldId="5232"/>
            <ac:spMk id="95" creationId="{4BA855A7-D9A5-A0B1-2947-AB9C33C63B52}"/>
          </ac:spMkLst>
        </pc:spChg>
        <pc:spChg chg="del">
          <ac:chgData name="Park El-Darwish, Sei-Yun" userId="c76b9a42-41fd-4077-b7af-07692af6e92b" providerId="ADAL" clId="{1308ECFF-9484-4B4A-84F5-E1ACEC4E960D}" dt="2022-06-14T11:37:59.255" v="1577" actId="478"/>
          <ac:spMkLst>
            <pc:docMk/>
            <pc:sldMk cId="4141922798" sldId="5232"/>
            <ac:spMk id="100" creationId="{39F54F66-6F6D-4307-A87A-09395FE3BC93}"/>
          </ac:spMkLst>
        </pc:spChg>
        <pc:spChg chg="del">
          <ac:chgData name="Park El-Darwish, Sei-Yun" userId="c76b9a42-41fd-4077-b7af-07692af6e92b" providerId="ADAL" clId="{1308ECFF-9484-4B4A-84F5-E1ACEC4E960D}" dt="2022-06-14T11:38:01.739" v="1580" actId="478"/>
          <ac:spMkLst>
            <pc:docMk/>
            <pc:sldMk cId="4141922798" sldId="5232"/>
            <ac:spMk id="101" creationId="{23C8E731-ACC8-4A3F-B53D-3EBC501DD76B}"/>
          </ac:spMkLst>
        </pc:spChg>
        <pc:grpChg chg="ord">
          <ac:chgData name="Park El-Darwish, Sei-Yun" userId="c76b9a42-41fd-4077-b7af-07692af6e92b" providerId="ADAL" clId="{1308ECFF-9484-4B4A-84F5-E1ACEC4E960D}" dt="2022-06-14T11:35:00.604" v="1562" actId="170"/>
          <ac:grpSpMkLst>
            <pc:docMk/>
            <pc:sldMk cId="4141922798" sldId="5232"/>
            <ac:grpSpMk id="74" creationId="{B912AD0D-A06B-45A2-8273-F1372E40AE86}"/>
          </ac:grpSpMkLst>
        </pc:grpChg>
        <pc:grpChg chg="ord">
          <ac:chgData name="Park El-Darwish, Sei-Yun" userId="c76b9a42-41fd-4077-b7af-07692af6e92b" providerId="ADAL" clId="{1308ECFF-9484-4B4A-84F5-E1ACEC4E960D}" dt="2022-06-14T11:35:00.604" v="1562" actId="170"/>
          <ac:grpSpMkLst>
            <pc:docMk/>
            <pc:sldMk cId="4141922798" sldId="5232"/>
            <ac:grpSpMk id="84" creationId="{1E3BC0EF-A515-48B2-8ADA-E01E0FFF025F}"/>
          </ac:grpSpMkLst>
        </pc:grpChg>
        <pc:cxnChg chg="mod">
          <ac:chgData name="Park El-Darwish, Sei-Yun" userId="c76b9a42-41fd-4077-b7af-07692af6e92b" providerId="ADAL" clId="{1308ECFF-9484-4B4A-84F5-E1ACEC4E960D}" dt="2022-06-14T11:29:09.350" v="1531" actId="20577"/>
          <ac:cxnSpMkLst>
            <pc:docMk/>
            <pc:sldMk cId="4141922798" sldId="5232"/>
            <ac:cxnSpMk id="12" creationId="{00000000-0000-0000-0000-000000000000}"/>
          </ac:cxnSpMkLst>
        </pc:cxnChg>
        <pc:cxnChg chg="mod">
          <ac:chgData name="Park El-Darwish, Sei-Yun" userId="c76b9a42-41fd-4077-b7af-07692af6e92b" providerId="ADAL" clId="{1308ECFF-9484-4B4A-84F5-E1ACEC4E960D}" dt="2022-06-14T11:29:09.350" v="1531" actId="20577"/>
          <ac:cxnSpMkLst>
            <pc:docMk/>
            <pc:sldMk cId="4141922798" sldId="5232"/>
            <ac:cxnSpMk id="17" creationId="{00000000-0000-0000-0000-000000000000}"/>
          </ac:cxnSpMkLst>
        </pc:cxnChg>
      </pc:sldChg>
      <pc:sldChg chg="add del">
        <pc:chgData name="Park El-Darwish, Sei-Yun" userId="c76b9a42-41fd-4077-b7af-07692af6e92b" providerId="ADAL" clId="{1308ECFF-9484-4B4A-84F5-E1ACEC4E960D}" dt="2022-06-22T08:17:28.727" v="3655" actId="47"/>
        <pc:sldMkLst>
          <pc:docMk/>
          <pc:sldMk cId="2114829141" sldId="5233"/>
        </pc:sldMkLst>
      </pc:sldChg>
      <pc:sldChg chg="add del">
        <pc:chgData name="Park El-Darwish, Sei-Yun" userId="c76b9a42-41fd-4077-b7af-07692af6e92b" providerId="ADAL" clId="{1308ECFF-9484-4B4A-84F5-E1ACEC4E960D}" dt="2022-06-22T08:07:24.734" v="3617" actId="47"/>
        <pc:sldMkLst>
          <pc:docMk/>
          <pc:sldMk cId="2725540307" sldId="5233"/>
        </pc:sldMkLst>
      </pc:sldChg>
      <pc:sldChg chg="modSp new mod">
        <pc:chgData name="Park El-Darwish, Sei-Yun" userId="c76b9a42-41fd-4077-b7af-07692af6e92b" providerId="ADAL" clId="{1308ECFF-9484-4B4A-84F5-E1ACEC4E960D}" dt="2022-06-22T18:50:50.818" v="4877" actId="207"/>
        <pc:sldMkLst>
          <pc:docMk/>
          <pc:sldMk cId="3518698887" sldId="5233"/>
        </pc:sldMkLst>
        <pc:spChg chg="mod">
          <ac:chgData name="Park El-Darwish, Sei-Yun" userId="c76b9a42-41fd-4077-b7af-07692af6e92b" providerId="ADAL" clId="{1308ECFF-9484-4B4A-84F5-E1ACEC4E960D}" dt="2022-06-22T18:50:50.818" v="4877" actId="207"/>
          <ac:spMkLst>
            <pc:docMk/>
            <pc:sldMk cId="3518698887" sldId="5233"/>
            <ac:spMk id="2" creationId="{B033604B-2F76-6C32-2254-61EB8E38BDD3}"/>
          </ac:spMkLst>
        </pc:spChg>
        <pc:spChg chg="mod">
          <ac:chgData name="Park El-Darwish, Sei-Yun" userId="c76b9a42-41fd-4077-b7af-07692af6e92b" providerId="ADAL" clId="{1308ECFF-9484-4B4A-84F5-E1ACEC4E960D}" dt="2022-06-22T08:18:26.272" v="3693" actId="404"/>
          <ac:spMkLst>
            <pc:docMk/>
            <pc:sldMk cId="3518698887" sldId="5233"/>
            <ac:spMk id="3" creationId="{1A130737-B7D4-2F3A-4E02-02DF9057FB2E}"/>
          </ac:spMkLst>
        </pc:spChg>
      </pc:sldChg>
      <pc:sldChg chg="addSp delSp modSp new mod">
        <pc:chgData name="Park El-Darwish, Sei-Yun" userId="c76b9a42-41fd-4077-b7af-07692af6e92b" providerId="ADAL" clId="{1308ECFF-9484-4B4A-84F5-E1ACEC4E960D}" dt="2022-06-24T09:32:27.726" v="4886" actId="1035"/>
        <pc:sldMkLst>
          <pc:docMk/>
          <pc:sldMk cId="479659286" sldId="5234"/>
        </pc:sldMkLst>
        <pc:spChg chg="mod">
          <ac:chgData name="Park El-Darwish, Sei-Yun" userId="c76b9a42-41fd-4077-b7af-07692af6e92b" providerId="ADAL" clId="{1308ECFF-9484-4B4A-84F5-E1ACEC4E960D}" dt="2022-06-22T08:39:16.607" v="3898" actId="26606"/>
          <ac:spMkLst>
            <pc:docMk/>
            <pc:sldMk cId="479659286" sldId="5234"/>
            <ac:spMk id="2" creationId="{C0EA05FD-D97A-8CAE-5980-E423DF010BC9}"/>
          </ac:spMkLst>
        </pc:spChg>
        <pc:spChg chg="mod">
          <ac:chgData name="Park El-Darwish, Sei-Yun" userId="c76b9a42-41fd-4077-b7af-07692af6e92b" providerId="ADAL" clId="{1308ECFF-9484-4B4A-84F5-E1ACEC4E960D}" dt="2022-06-22T08:39:16.607" v="3898" actId="26606"/>
          <ac:spMkLst>
            <pc:docMk/>
            <pc:sldMk cId="479659286" sldId="5234"/>
            <ac:spMk id="3" creationId="{79EEA673-CF44-DA49-4D5D-4016AA872AA1}"/>
          </ac:spMkLst>
        </pc:spChg>
        <pc:spChg chg="add mod">
          <ac:chgData name="Park El-Darwish, Sei-Yun" userId="c76b9a42-41fd-4077-b7af-07692af6e92b" providerId="ADAL" clId="{1308ECFF-9484-4B4A-84F5-E1ACEC4E960D}" dt="2022-06-24T09:32:27.726" v="4886" actId="1035"/>
          <ac:spMkLst>
            <pc:docMk/>
            <pc:sldMk cId="479659286" sldId="5234"/>
            <ac:spMk id="4" creationId="{2922A9CD-512B-C975-B8FF-03DFCDCFE28D}"/>
          </ac:spMkLst>
        </pc:spChg>
        <pc:spChg chg="del">
          <ac:chgData name="Park El-Darwish, Sei-Yun" userId="c76b9a42-41fd-4077-b7af-07692af6e92b" providerId="ADAL" clId="{1308ECFF-9484-4B4A-84F5-E1ACEC4E960D}" dt="2022-06-22T08:39:12.022" v="3897" actId="22"/>
          <ac:spMkLst>
            <pc:docMk/>
            <pc:sldMk cId="479659286" sldId="5234"/>
            <ac:spMk id="4" creationId="{ACB01D42-EBB6-5344-354C-9ACABCE47D0F}"/>
          </ac:spMkLst>
        </pc:spChg>
        <pc:spChg chg="add del mod">
          <ac:chgData name="Park El-Darwish, Sei-Yun" userId="c76b9a42-41fd-4077-b7af-07692af6e92b" providerId="ADAL" clId="{1308ECFF-9484-4B4A-84F5-E1ACEC4E960D}" dt="2022-06-22T08:39:56.773" v="3903" actId="478"/>
          <ac:spMkLst>
            <pc:docMk/>
            <pc:sldMk cId="479659286" sldId="5234"/>
            <ac:spMk id="8" creationId="{9BB80BEB-7638-3DBE-ECCD-F71ECBED5755}"/>
          </ac:spMkLst>
        </pc:spChg>
        <pc:spChg chg="add del mod">
          <ac:chgData name="Park El-Darwish, Sei-Yun" userId="c76b9a42-41fd-4077-b7af-07692af6e92b" providerId="ADAL" clId="{1308ECFF-9484-4B4A-84F5-E1ACEC4E960D}" dt="2022-06-24T09:32:12.511" v="4879" actId="478"/>
          <ac:spMkLst>
            <pc:docMk/>
            <pc:sldMk cId="479659286" sldId="5234"/>
            <ac:spMk id="15" creationId="{A57326BC-45F6-5347-5D9F-797F00BB936C}"/>
          </ac:spMkLst>
        </pc:spChg>
        <pc:spChg chg="add mod">
          <ac:chgData name="Park El-Darwish, Sei-Yun" userId="c76b9a42-41fd-4077-b7af-07692af6e92b" providerId="ADAL" clId="{1308ECFF-9484-4B4A-84F5-E1ACEC4E960D}" dt="2022-06-22T08:43:29.071" v="3945" actId="1035"/>
          <ac:spMkLst>
            <pc:docMk/>
            <pc:sldMk cId="479659286" sldId="5234"/>
            <ac:spMk id="16" creationId="{A68A8031-113A-791C-5167-0BFA4F5F5125}"/>
          </ac:spMkLst>
        </pc:spChg>
        <pc:spChg chg="add mod">
          <ac:chgData name="Park El-Darwish, Sei-Yun" userId="c76b9a42-41fd-4077-b7af-07692af6e92b" providerId="ADAL" clId="{1308ECFF-9484-4B4A-84F5-E1ACEC4E960D}" dt="2022-06-22T08:43:20.553" v="3936" actId="13822"/>
          <ac:spMkLst>
            <pc:docMk/>
            <pc:sldMk cId="479659286" sldId="5234"/>
            <ac:spMk id="17" creationId="{BF5C9D4C-850E-EE8E-FD0F-98577B51DEAA}"/>
          </ac:spMkLst>
        </pc:spChg>
        <pc:picChg chg="add del mod ord modCrop">
          <ac:chgData name="Park El-Darwish, Sei-Yun" userId="c76b9a42-41fd-4077-b7af-07692af6e92b" providerId="ADAL" clId="{1308ECFF-9484-4B4A-84F5-E1ACEC4E960D}" dt="2022-06-22T08:39:50.675" v="3900" actId="478"/>
          <ac:picMkLst>
            <pc:docMk/>
            <pc:sldMk cId="479659286" sldId="5234"/>
            <ac:picMk id="6" creationId="{27A1D7B7-595C-78CD-F071-858ED8BB2965}"/>
          </ac:picMkLst>
        </pc:picChg>
        <pc:picChg chg="add mod">
          <ac:chgData name="Park El-Darwish, Sei-Yun" userId="c76b9a42-41fd-4077-b7af-07692af6e92b" providerId="ADAL" clId="{1308ECFF-9484-4B4A-84F5-E1ACEC4E960D}" dt="2022-06-22T08:42:18.743" v="3925" actId="1076"/>
          <ac:picMkLst>
            <pc:docMk/>
            <pc:sldMk cId="479659286" sldId="5234"/>
            <ac:picMk id="10" creationId="{10276BDA-8A64-0963-E332-B7564D962951}"/>
          </ac:picMkLst>
        </pc:picChg>
        <pc:picChg chg="add del mod">
          <ac:chgData name="Park El-Darwish, Sei-Yun" userId="c76b9a42-41fd-4077-b7af-07692af6e92b" providerId="ADAL" clId="{1308ECFF-9484-4B4A-84F5-E1ACEC4E960D}" dt="2022-06-22T08:41:02.041" v="3908" actId="478"/>
          <ac:picMkLst>
            <pc:docMk/>
            <pc:sldMk cId="479659286" sldId="5234"/>
            <ac:picMk id="12" creationId="{5E6D827C-EA99-21E7-2175-C790F3C62EDE}"/>
          </ac:picMkLst>
        </pc:picChg>
        <pc:picChg chg="add mod">
          <ac:chgData name="Park El-Darwish, Sei-Yun" userId="c76b9a42-41fd-4077-b7af-07692af6e92b" providerId="ADAL" clId="{1308ECFF-9484-4B4A-84F5-E1ACEC4E960D}" dt="2022-06-22T08:44:19.966" v="3946" actId="1076"/>
          <ac:picMkLst>
            <pc:docMk/>
            <pc:sldMk cId="479659286" sldId="5234"/>
            <ac:picMk id="14" creationId="{4C7E0D47-5DE1-9FF6-D261-FD5D54EF92E0}"/>
          </ac:picMkLst>
        </pc:picChg>
      </pc:sldChg>
      <pc:sldMasterChg chg="delSldLayout">
        <pc:chgData name="Park El-Darwish, Sei-Yun" userId="c76b9a42-41fd-4077-b7af-07692af6e92b" providerId="ADAL" clId="{1308ECFF-9484-4B4A-84F5-E1ACEC4E960D}" dt="2022-06-14T11:36:24.472" v="1563" actId="47"/>
        <pc:sldMasterMkLst>
          <pc:docMk/>
          <pc:sldMasterMk cId="205997479" sldId="2147483648"/>
        </pc:sldMasterMkLst>
        <pc:sldLayoutChg chg="del">
          <pc:chgData name="Park El-Darwish, Sei-Yun" userId="c76b9a42-41fd-4077-b7af-07692af6e92b" providerId="ADAL" clId="{1308ECFF-9484-4B4A-84F5-E1ACEC4E960D}" dt="2022-06-13T09:46:49.835" v="575" actId="47"/>
          <pc:sldLayoutMkLst>
            <pc:docMk/>
            <pc:sldMasterMk cId="205997479" sldId="2147483648"/>
            <pc:sldLayoutMk cId="1122417674" sldId="2147483697"/>
          </pc:sldLayoutMkLst>
        </pc:sldLayoutChg>
        <pc:sldLayoutChg chg="del">
          <pc:chgData name="Park El-Darwish, Sei-Yun" userId="c76b9a42-41fd-4077-b7af-07692af6e92b" providerId="ADAL" clId="{1308ECFF-9484-4B4A-84F5-E1ACEC4E960D}" dt="2022-06-14T11:36:24.472" v="1563" actId="47"/>
          <pc:sldLayoutMkLst>
            <pc:docMk/>
            <pc:sldMasterMk cId="205997479" sldId="2147483648"/>
            <pc:sldLayoutMk cId="4141012976" sldId="2147483701"/>
          </pc:sldLayoutMkLst>
        </pc:sldLayoutChg>
      </pc:sldMasterChg>
    </pc:docChg>
  </pc:docChgLst>
  <pc:docChgLst>
    <pc:chgData name="Gardner, Ian" userId="2aec5d3d-defd-4fad-a461-8cc8a97cc804" providerId="ADAL" clId="{BB5F2594-3E7C-4378-BE5D-14E7B67FA9C1}"/>
    <pc:docChg chg="custSel addSld modSld">
      <pc:chgData name="Gardner, Ian" userId="2aec5d3d-defd-4fad-a461-8cc8a97cc804" providerId="ADAL" clId="{BB5F2594-3E7C-4378-BE5D-14E7B67FA9C1}" dt="2022-09-07T07:17:38.480" v="35" actId="115"/>
      <pc:docMkLst>
        <pc:docMk/>
      </pc:docMkLst>
      <pc:sldChg chg="modSp mod">
        <pc:chgData name="Gardner, Ian" userId="2aec5d3d-defd-4fad-a461-8cc8a97cc804" providerId="ADAL" clId="{BB5F2594-3E7C-4378-BE5D-14E7B67FA9C1}" dt="2022-09-07T06:06:14.207" v="10" actId="20577"/>
        <pc:sldMkLst>
          <pc:docMk/>
          <pc:sldMk cId="1879153343" sldId="297"/>
        </pc:sldMkLst>
        <pc:spChg chg="mod">
          <ac:chgData name="Gardner, Ian" userId="2aec5d3d-defd-4fad-a461-8cc8a97cc804" providerId="ADAL" clId="{BB5F2594-3E7C-4378-BE5D-14E7B67FA9C1}" dt="2022-09-07T06:06:14.207" v="10" actId="20577"/>
          <ac:spMkLst>
            <pc:docMk/>
            <pc:sldMk cId="1879153343" sldId="297"/>
            <ac:spMk id="3" creationId="{00000000-0000-0000-0000-000000000000}"/>
          </ac:spMkLst>
        </pc:spChg>
      </pc:sldChg>
      <pc:sldChg chg="mod modShow">
        <pc:chgData name="Gardner, Ian" userId="2aec5d3d-defd-4fad-a461-8cc8a97cc804" providerId="ADAL" clId="{BB5F2594-3E7C-4378-BE5D-14E7B67FA9C1}" dt="2022-09-07T06:48:57.474" v="11" actId="729"/>
        <pc:sldMkLst>
          <pc:docMk/>
          <pc:sldMk cId="3824183449" sldId="5210"/>
        </pc:sldMkLst>
      </pc:sldChg>
      <pc:sldChg chg="mod modShow">
        <pc:chgData name="Gardner, Ian" userId="2aec5d3d-defd-4fad-a461-8cc8a97cc804" providerId="ADAL" clId="{BB5F2594-3E7C-4378-BE5D-14E7B67FA9C1}" dt="2022-09-07T06:50:39.601" v="12" actId="729"/>
        <pc:sldMkLst>
          <pc:docMk/>
          <pc:sldMk cId="4218713228" sldId="5251"/>
        </pc:sldMkLst>
      </pc:sldChg>
      <pc:sldChg chg="addSp delSp modSp new mod modClrScheme chgLayout">
        <pc:chgData name="Gardner, Ian" userId="2aec5d3d-defd-4fad-a461-8cc8a97cc804" providerId="ADAL" clId="{BB5F2594-3E7C-4378-BE5D-14E7B67FA9C1}" dt="2022-09-07T07:17:38.480" v="35" actId="115"/>
        <pc:sldMkLst>
          <pc:docMk/>
          <pc:sldMk cId="2210748723" sldId="5252"/>
        </pc:sldMkLst>
        <pc:spChg chg="del mod ord">
          <ac:chgData name="Gardner, Ian" userId="2aec5d3d-defd-4fad-a461-8cc8a97cc804" providerId="ADAL" clId="{BB5F2594-3E7C-4378-BE5D-14E7B67FA9C1}" dt="2022-09-07T07:15:41.733" v="27" actId="700"/>
          <ac:spMkLst>
            <pc:docMk/>
            <pc:sldMk cId="2210748723" sldId="5252"/>
            <ac:spMk id="2" creationId="{BC8E36AF-AA71-C43B-9C89-89416C84C5E8}"/>
          </ac:spMkLst>
        </pc:spChg>
        <pc:spChg chg="mod ord">
          <ac:chgData name="Gardner, Ian" userId="2aec5d3d-defd-4fad-a461-8cc8a97cc804" providerId="ADAL" clId="{BB5F2594-3E7C-4378-BE5D-14E7B67FA9C1}" dt="2022-09-07T07:15:41.733" v="27" actId="700"/>
          <ac:spMkLst>
            <pc:docMk/>
            <pc:sldMk cId="2210748723" sldId="5252"/>
            <ac:spMk id="3" creationId="{50806952-D11D-3DA6-64AE-D9C86A9D8850}"/>
          </ac:spMkLst>
        </pc:spChg>
        <pc:spChg chg="mod ord">
          <ac:chgData name="Gardner, Ian" userId="2aec5d3d-defd-4fad-a461-8cc8a97cc804" providerId="ADAL" clId="{BB5F2594-3E7C-4378-BE5D-14E7B67FA9C1}" dt="2022-09-07T07:15:41.733" v="27" actId="700"/>
          <ac:spMkLst>
            <pc:docMk/>
            <pc:sldMk cId="2210748723" sldId="5252"/>
            <ac:spMk id="4" creationId="{85D8F625-03B6-0A20-F7F6-2B401F898009}"/>
          </ac:spMkLst>
        </pc:spChg>
        <pc:spChg chg="add del mod ord">
          <ac:chgData name="Gardner, Ian" userId="2aec5d3d-defd-4fad-a461-8cc8a97cc804" providerId="ADAL" clId="{BB5F2594-3E7C-4378-BE5D-14E7B67FA9C1}" dt="2022-09-07T07:16:23.541" v="28" actId="22"/>
          <ac:spMkLst>
            <pc:docMk/>
            <pc:sldMk cId="2210748723" sldId="5252"/>
            <ac:spMk id="5" creationId="{993DE120-E8F5-2E60-4AF1-0616BCA8A80C}"/>
          </ac:spMkLst>
        </pc:spChg>
        <pc:spChg chg="add mod ord">
          <ac:chgData name="Gardner, Ian" userId="2aec5d3d-defd-4fad-a461-8cc8a97cc804" providerId="ADAL" clId="{BB5F2594-3E7C-4378-BE5D-14E7B67FA9C1}" dt="2022-09-07T07:17:38.480" v="35" actId="115"/>
          <ac:spMkLst>
            <pc:docMk/>
            <pc:sldMk cId="2210748723" sldId="5252"/>
            <ac:spMk id="6" creationId="{1A80F004-2ADE-83B5-D0B5-C44BC4811CEF}"/>
          </ac:spMkLst>
        </pc:spChg>
        <pc:picChg chg="add mod ord">
          <ac:chgData name="Gardner, Ian" userId="2aec5d3d-defd-4fad-a461-8cc8a97cc804" providerId="ADAL" clId="{BB5F2594-3E7C-4378-BE5D-14E7B67FA9C1}" dt="2022-09-07T07:16:23.541" v="28" actId="22"/>
          <ac:picMkLst>
            <pc:docMk/>
            <pc:sldMk cId="2210748723" sldId="5252"/>
            <ac:picMk id="8" creationId="{12C30CD0-F738-C9DA-A2F7-DECA657B2C78}"/>
          </ac:picMkLst>
        </pc:picChg>
      </pc:sldChg>
    </pc:docChg>
  </pc:docChgLst>
  <pc:docChgLst>
    <pc:chgData name="Park El-Darwish, Sei-Yun" userId="c76b9a42-41fd-4077-b7af-07692af6e92b" providerId="ADAL" clId="{9450BAF9-EEE8-409F-BD23-C5FC08D595E6}"/>
    <pc:docChg chg="modSld modNotesMaster modHandout">
      <pc:chgData name="Park El-Darwish, Sei-Yun" userId="c76b9a42-41fd-4077-b7af-07692af6e92b" providerId="ADAL" clId="{9450BAF9-EEE8-409F-BD23-C5FC08D595E6}" dt="2022-06-27T08:11:46.082" v="4" actId="20577"/>
      <pc:docMkLst>
        <pc:docMk/>
      </pc:docMkLst>
      <pc:sldChg chg="modSp">
        <pc:chgData name="Park El-Darwish, Sei-Yun" userId="c76b9a42-41fd-4077-b7af-07692af6e92b" providerId="ADAL" clId="{9450BAF9-EEE8-409F-BD23-C5FC08D595E6}" dt="2022-06-27T08:11:46.082" v="4" actId="20577"/>
        <pc:sldMkLst>
          <pc:docMk/>
          <pc:sldMk cId="4141922798" sldId="5232"/>
        </pc:sldMkLst>
        <pc:spChg chg="mod">
          <ac:chgData name="Park El-Darwish, Sei-Yun" userId="c76b9a42-41fd-4077-b7af-07692af6e92b" providerId="ADAL" clId="{9450BAF9-EEE8-409F-BD23-C5FC08D595E6}" dt="2022-06-27T08:11:46.082" v="4" actId="20577"/>
          <ac:spMkLst>
            <pc:docMk/>
            <pc:sldMk cId="4141922798" sldId="5232"/>
            <ac:spMk id="6" creationId="{7C68F1ED-7307-41B8-7A0C-A81AE360BE17}"/>
          </ac:spMkLst>
        </pc:spChg>
      </pc:sldChg>
    </pc:docChg>
  </pc:docChgLst>
  <pc:docChgLst>
    <pc:chgData name="Park El-Darwish, Sei-Yun" userId="S::syp@iec.ch::c76b9a42-41fd-4077-b7af-07692af6e92b" providerId="AD" clId="Web-{762A290D-887F-56F2-FA70-452FF2B5C235}"/>
    <pc:docChg chg="modSld">
      <pc:chgData name="Park El-Darwish, Sei-Yun" userId="S::syp@iec.ch::c76b9a42-41fd-4077-b7af-07692af6e92b" providerId="AD" clId="Web-{762A290D-887F-56F2-FA70-452FF2B5C235}" dt="2022-06-20T20:32:25.189" v="39" actId="1076"/>
      <pc:docMkLst>
        <pc:docMk/>
      </pc:docMkLst>
      <pc:sldChg chg="modSp addCm delCm modCm">
        <pc:chgData name="Park El-Darwish, Sei-Yun" userId="S::syp@iec.ch::c76b9a42-41fd-4077-b7af-07692af6e92b" providerId="AD" clId="Web-{762A290D-887F-56F2-FA70-452FF2B5C235}" dt="2022-06-20T20:32:25.189" v="39" actId="1076"/>
        <pc:sldMkLst>
          <pc:docMk/>
          <pc:sldMk cId="4141922798" sldId="5232"/>
        </pc:sldMkLst>
        <pc:spChg chg="mod">
          <ac:chgData name="Park El-Darwish, Sei-Yun" userId="S::syp@iec.ch::c76b9a42-41fd-4077-b7af-07692af6e92b" providerId="AD" clId="Web-{762A290D-887F-56F2-FA70-452FF2B5C235}" dt="2022-06-20T20:32:25.189" v="39" actId="1076"/>
          <ac:spMkLst>
            <pc:docMk/>
            <pc:sldMk cId="4141922798" sldId="5232"/>
            <ac:spMk id="6" creationId="{7C68F1ED-7307-41B8-7A0C-A81AE360BE17}"/>
          </ac:spMkLst>
        </pc:spChg>
      </pc:sldChg>
    </pc:docChg>
  </pc:docChgLst>
  <pc:docChgLst>
    <pc:chgData name="Lanctot, Peter" userId="cd4a3a0d-42aa-4c47-a7ab-ca9d8bffaee3" providerId="ADAL" clId="{19999437-D3CF-4B4F-BFED-F5026BFF79DC}"/>
    <pc:docChg chg="modSld sldOrd">
      <pc:chgData name="Lanctot, Peter" userId="cd4a3a0d-42aa-4c47-a7ab-ca9d8bffaee3" providerId="ADAL" clId="{19999437-D3CF-4B4F-BFED-F5026BFF79DC}" dt="2022-09-07T14:55:30.901" v="1"/>
      <pc:docMkLst>
        <pc:docMk/>
      </pc:docMkLst>
      <pc:sldChg chg="ord">
        <pc:chgData name="Lanctot, Peter" userId="cd4a3a0d-42aa-4c47-a7ab-ca9d8bffaee3" providerId="ADAL" clId="{19999437-D3CF-4B4F-BFED-F5026BFF79DC}" dt="2022-09-07T14:55:30.901" v="1"/>
        <pc:sldMkLst>
          <pc:docMk/>
          <pc:sldMk cId="3788207485" sldId="5228"/>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ata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rawing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9FB23D-4392-42CC-AF98-70E34162CC04}" type="doc">
      <dgm:prSet loTypeId="urn:microsoft.com/office/officeart/2008/layout/VerticalCurvedList" loCatId="list" qsTypeId="urn:microsoft.com/office/officeart/2005/8/quickstyle/3d1" qsCatId="3D" csTypeId="urn:microsoft.com/office/officeart/2005/8/colors/accent2_1" csCatId="accent2" phldr="1"/>
      <dgm:spPr/>
      <dgm:t>
        <a:bodyPr/>
        <a:lstStyle/>
        <a:p>
          <a:endParaRPr lang="en-GB"/>
        </a:p>
      </dgm:t>
    </dgm:pt>
    <dgm:pt modelId="{E6C79F3D-D582-415A-9C03-98FB8DF83764}">
      <dgm:prSet phldrT="[Text]"/>
      <dgm:spPr/>
      <dgm:t>
        <a:bodyPr/>
        <a:lstStyle/>
        <a:p>
          <a:r>
            <a:rPr lang="en-GB" b="1"/>
            <a:t>Vision of the OSD programme</a:t>
          </a:r>
          <a:endParaRPr lang="en-GB"/>
        </a:p>
      </dgm:t>
    </dgm:pt>
    <dgm:pt modelId="{A3E3DAF1-D1BB-4F96-996C-E6878058FD22}" type="parTrans" cxnId="{A6E8AAA0-A8B3-4EFF-8142-56533C79B373}">
      <dgm:prSet/>
      <dgm:spPr/>
      <dgm:t>
        <a:bodyPr/>
        <a:lstStyle/>
        <a:p>
          <a:endParaRPr lang="en-GB"/>
        </a:p>
      </dgm:t>
    </dgm:pt>
    <dgm:pt modelId="{8CB30673-BA82-4621-BB99-53FEFF206D06}" type="sibTrans" cxnId="{A6E8AAA0-A8B3-4EFF-8142-56533C79B373}">
      <dgm:prSet/>
      <dgm:spPr/>
      <dgm:t>
        <a:bodyPr/>
        <a:lstStyle/>
        <a:p>
          <a:endParaRPr lang="en-GB"/>
        </a:p>
      </dgm:t>
    </dgm:pt>
    <dgm:pt modelId="{DC1D244D-C9C6-46F9-BA34-431157B37AB2}">
      <dgm:prSet phldrT="[Text]"/>
      <dgm:spPr/>
      <dgm:t>
        <a:bodyPr/>
        <a:lstStyle/>
        <a:p>
          <a:r>
            <a:rPr lang="en-GB" b="1"/>
            <a:t>Benefits of the OSD member commenting</a:t>
          </a:r>
          <a:endParaRPr lang="en-GB"/>
        </a:p>
      </dgm:t>
    </dgm:pt>
    <dgm:pt modelId="{03B61D8D-0C7B-43CE-9345-6D68E9D54974}" type="parTrans" cxnId="{5BEA55A8-06B7-40FD-9881-0809425FAE16}">
      <dgm:prSet/>
      <dgm:spPr/>
      <dgm:t>
        <a:bodyPr/>
        <a:lstStyle/>
        <a:p>
          <a:endParaRPr lang="en-GB"/>
        </a:p>
      </dgm:t>
    </dgm:pt>
    <dgm:pt modelId="{F27789F9-E702-4325-A36D-548AC0CA555D}" type="sibTrans" cxnId="{5BEA55A8-06B7-40FD-9881-0809425FAE16}">
      <dgm:prSet/>
      <dgm:spPr/>
      <dgm:t>
        <a:bodyPr/>
        <a:lstStyle/>
        <a:p>
          <a:endParaRPr lang="en-GB"/>
        </a:p>
      </dgm:t>
    </dgm:pt>
    <dgm:pt modelId="{788FA21E-7D34-47A4-9FE0-3DAE0EB06EFE}">
      <dgm:prSet phldrT="[Text]"/>
      <dgm:spPr/>
      <dgm:t>
        <a:bodyPr/>
        <a:lstStyle/>
        <a:p>
          <a:r>
            <a:rPr lang="en-GB" b="1"/>
            <a:t>OSD member commenting and its key functionalities</a:t>
          </a:r>
          <a:endParaRPr lang="en-GB"/>
        </a:p>
      </dgm:t>
    </dgm:pt>
    <dgm:pt modelId="{AA9916BC-D4E9-46BA-AC70-F7B2002D090B}" type="parTrans" cxnId="{F0671DDB-2482-4127-9AAC-D8B8441A1437}">
      <dgm:prSet/>
      <dgm:spPr/>
      <dgm:t>
        <a:bodyPr/>
        <a:lstStyle/>
        <a:p>
          <a:endParaRPr lang="en-GB"/>
        </a:p>
      </dgm:t>
    </dgm:pt>
    <dgm:pt modelId="{970F80E3-E20F-4339-BEF3-AEE284965241}" type="sibTrans" cxnId="{F0671DDB-2482-4127-9AAC-D8B8441A1437}">
      <dgm:prSet/>
      <dgm:spPr/>
      <dgm:t>
        <a:bodyPr/>
        <a:lstStyle/>
        <a:p>
          <a:endParaRPr lang="en-GB"/>
        </a:p>
      </dgm:t>
    </dgm:pt>
    <dgm:pt modelId="{BB26E2E6-C9C2-4F66-95F4-60F96348C684}">
      <dgm:prSet phldrT="[Text]"/>
      <dgm:spPr/>
      <dgm:t>
        <a:bodyPr/>
        <a:lstStyle/>
        <a:p>
          <a:r>
            <a:rPr lang="en-GB" b="1"/>
            <a:t>In-depth training sessions schedule</a:t>
          </a:r>
          <a:endParaRPr lang="en-GB"/>
        </a:p>
      </dgm:t>
    </dgm:pt>
    <dgm:pt modelId="{A5A55642-7AF3-4A9B-8C2B-516D7564F1B1}" type="parTrans" cxnId="{3DE48847-C4D9-4E40-9929-697BBFC726D8}">
      <dgm:prSet/>
      <dgm:spPr/>
      <dgm:t>
        <a:bodyPr/>
        <a:lstStyle/>
        <a:p>
          <a:endParaRPr lang="en-GB"/>
        </a:p>
      </dgm:t>
    </dgm:pt>
    <dgm:pt modelId="{6C0C69A8-B97C-4AFC-B5C7-BC2846D80BC5}" type="sibTrans" cxnId="{3DE48847-C4D9-4E40-9929-697BBFC726D8}">
      <dgm:prSet/>
      <dgm:spPr/>
      <dgm:t>
        <a:bodyPr/>
        <a:lstStyle/>
        <a:p>
          <a:endParaRPr lang="en-GB"/>
        </a:p>
      </dgm:t>
    </dgm:pt>
    <dgm:pt modelId="{394758FD-C724-43B5-A36F-72623B5DA6AC}">
      <dgm:prSet phldrT="[Text]"/>
      <dgm:spPr/>
      <dgm:t>
        <a:bodyPr/>
        <a:lstStyle/>
        <a:p>
          <a:r>
            <a:rPr lang="en-GB" b="1"/>
            <a:t>Q&amp;A</a:t>
          </a:r>
          <a:endParaRPr lang="en-GB"/>
        </a:p>
      </dgm:t>
    </dgm:pt>
    <dgm:pt modelId="{3B72A0CA-2535-4C35-ACB9-B802553FA9F4}" type="parTrans" cxnId="{C62EADE3-E106-4CC5-AA59-5910FD2512C3}">
      <dgm:prSet/>
      <dgm:spPr/>
      <dgm:t>
        <a:bodyPr/>
        <a:lstStyle/>
        <a:p>
          <a:endParaRPr lang="en-GB"/>
        </a:p>
      </dgm:t>
    </dgm:pt>
    <dgm:pt modelId="{D980188C-0A69-4502-9808-CE5EA094C650}" type="sibTrans" cxnId="{C62EADE3-E106-4CC5-AA59-5910FD2512C3}">
      <dgm:prSet/>
      <dgm:spPr/>
      <dgm:t>
        <a:bodyPr/>
        <a:lstStyle/>
        <a:p>
          <a:endParaRPr lang="en-GB"/>
        </a:p>
      </dgm:t>
    </dgm:pt>
    <dgm:pt modelId="{F711378D-B372-4444-8B2F-0EDAEBFB5B51}">
      <dgm:prSet phldrT="[Text]"/>
      <dgm:spPr/>
      <dgm:t>
        <a:bodyPr/>
        <a:lstStyle/>
        <a:p>
          <a:r>
            <a:rPr lang="en-GB" b="1"/>
            <a:t>Key take-aways</a:t>
          </a:r>
          <a:endParaRPr lang="en-GB"/>
        </a:p>
      </dgm:t>
    </dgm:pt>
    <dgm:pt modelId="{36D8439A-F00B-48DF-93A5-9D9FADAF164F}" type="parTrans" cxnId="{0DFCD156-652A-413F-8F58-2A7AFDCC35E3}">
      <dgm:prSet/>
      <dgm:spPr/>
      <dgm:t>
        <a:bodyPr/>
        <a:lstStyle/>
        <a:p>
          <a:endParaRPr lang="en-GB"/>
        </a:p>
      </dgm:t>
    </dgm:pt>
    <dgm:pt modelId="{F2F69396-E9E8-4F69-A519-7BA89B293A24}" type="sibTrans" cxnId="{0DFCD156-652A-413F-8F58-2A7AFDCC35E3}">
      <dgm:prSet/>
      <dgm:spPr/>
      <dgm:t>
        <a:bodyPr/>
        <a:lstStyle/>
        <a:p>
          <a:endParaRPr lang="en-GB"/>
        </a:p>
      </dgm:t>
    </dgm:pt>
    <dgm:pt modelId="{94E7EB78-F6D9-4549-BEFA-065E792BB2AD}" type="pres">
      <dgm:prSet presAssocID="{619FB23D-4392-42CC-AF98-70E34162CC04}" presName="Name0" presStyleCnt="0">
        <dgm:presLayoutVars>
          <dgm:chMax val="7"/>
          <dgm:chPref val="7"/>
          <dgm:dir/>
        </dgm:presLayoutVars>
      </dgm:prSet>
      <dgm:spPr/>
    </dgm:pt>
    <dgm:pt modelId="{33160CFF-7753-497F-BBF4-BA6B58137533}" type="pres">
      <dgm:prSet presAssocID="{619FB23D-4392-42CC-AF98-70E34162CC04}" presName="Name1" presStyleCnt="0"/>
      <dgm:spPr/>
    </dgm:pt>
    <dgm:pt modelId="{8F009C1E-E29E-416E-A193-42CA7749BCAF}" type="pres">
      <dgm:prSet presAssocID="{619FB23D-4392-42CC-AF98-70E34162CC04}" presName="cycle" presStyleCnt="0"/>
      <dgm:spPr/>
    </dgm:pt>
    <dgm:pt modelId="{2D8C09C0-001B-4928-8892-B93AD9C1ACB9}" type="pres">
      <dgm:prSet presAssocID="{619FB23D-4392-42CC-AF98-70E34162CC04}" presName="srcNode" presStyleLbl="node1" presStyleIdx="0" presStyleCnt="6"/>
      <dgm:spPr/>
    </dgm:pt>
    <dgm:pt modelId="{D883E86A-EF0B-436B-BCBE-D01E025DDE68}" type="pres">
      <dgm:prSet presAssocID="{619FB23D-4392-42CC-AF98-70E34162CC04}" presName="conn" presStyleLbl="parChTrans1D2" presStyleIdx="0" presStyleCnt="1"/>
      <dgm:spPr/>
    </dgm:pt>
    <dgm:pt modelId="{8D33BF52-B82E-42C8-B0BC-8F457998B095}" type="pres">
      <dgm:prSet presAssocID="{619FB23D-4392-42CC-AF98-70E34162CC04}" presName="extraNode" presStyleLbl="node1" presStyleIdx="0" presStyleCnt="6"/>
      <dgm:spPr/>
    </dgm:pt>
    <dgm:pt modelId="{FC7BF829-D49B-4381-A4C7-67986697C90E}" type="pres">
      <dgm:prSet presAssocID="{619FB23D-4392-42CC-AF98-70E34162CC04}" presName="dstNode" presStyleLbl="node1" presStyleIdx="0" presStyleCnt="6"/>
      <dgm:spPr/>
    </dgm:pt>
    <dgm:pt modelId="{550B715E-14D9-495F-868C-95612E0C4016}" type="pres">
      <dgm:prSet presAssocID="{E6C79F3D-D582-415A-9C03-98FB8DF83764}" presName="text_1" presStyleLbl="node1" presStyleIdx="0" presStyleCnt="6">
        <dgm:presLayoutVars>
          <dgm:bulletEnabled val="1"/>
        </dgm:presLayoutVars>
      </dgm:prSet>
      <dgm:spPr/>
    </dgm:pt>
    <dgm:pt modelId="{A27CDB71-8198-4E5F-8A9B-6B8E8373EEEC}" type="pres">
      <dgm:prSet presAssocID="{E6C79F3D-D582-415A-9C03-98FB8DF83764}" presName="accent_1" presStyleCnt="0"/>
      <dgm:spPr/>
    </dgm:pt>
    <dgm:pt modelId="{FF143F70-712A-40C3-8B61-967EB94A1200}" type="pres">
      <dgm:prSet presAssocID="{E6C79F3D-D582-415A-9C03-98FB8DF83764}" presName="accentRepeatNode" presStyleLbl="solidFgAcc1" presStyleIdx="0" presStyleCnt="6"/>
      <dgm:spPr>
        <a:blipFill rotWithShape="0">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EDDBD563-2542-488E-A2EE-3A512A9F48EA}" type="pres">
      <dgm:prSet presAssocID="{DC1D244D-C9C6-46F9-BA34-431157B37AB2}" presName="text_2" presStyleLbl="node1" presStyleIdx="1" presStyleCnt="6">
        <dgm:presLayoutVars>
          <dgm:bulletEnabled val="1"/>
        </dgm:presLayoutVars>
      </dgm:prSet>
      <dgm:spPr/>
    </dgm:pt>
    <dgm:pt modelId="{8C4E016A-2A34-437B-BD33-CE256BDCB14B}" type="pres">
      <dgm:prSet presAssocID="{DC1D244D-C9C6-46F9-BA34-431157B37AB2}" presName="accent_2" presStyleCnt="0"/>
      <dgm:spPr/>
    </dgm:pt>
    <dgm:pt modelId="{EDD5E4BC-3F54-4B33-A1E3-DC296E21BE9D}" type="pres">
      <dgm:prSet presAssocID="{DC1D244D-C9C6-46F9-BA34-431157B37AB2}" presName="accentRepeatNode" presStyleLbl="solidFgAcc1" presStyleIdx="1" presStyleCnt="6"/>
      <dgm:spPr>
        <a:blipFill rotWithShape="0">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pt>
    <dgm:pt modelId="{50578312-8B37-4FE9-86F6-CA5AF0F90EB5}" type="pres">
      <dgm:prSet presAssocID="{788FA21E-7D34-47A4-9FE0-3DAE0EB06EFE}" presName="text_3" presStyleLbl="node1" presStyleIdx="2" presStyleCnt="6">
        <dgm:presLayoutVars>
          <dgm:bulletEnabled val="1"/>
        </dgm:presLayoutVars>
      </dgm:prSet>
      <dgm:spPr/>
    </dgm:pt>
    <dgm:pt modelId="{299B52FF-D469-431C-A8B9-AA50EE188A66}" type="pres">
      <dgm:prSet presAssocID="{788FA21E-7D34-47A4-9FE0-3DAE0EB06EFE}" presName="accent_3" presStyleCnt="0"/>
      <dgm:spPr/>
    </dgm:pt>
    <dgm:pt modelId="{5CDCA43E-5A7D-4B03-8D27-BB93B8FDD1B5}" type="pres">
      <dgm:prSet presAssocID="{788FA21E-7D34-47A4-9FE0-3DAE0EB06EFE}" presName="accentRepeatNode" presStyleLbl="solidFgAcc1" presStyleIdx="2" presStyleCnt="6"/>
      <dgm:spPr>
        <a:blipFill rotWithShape="0">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pt>
    <dgm:pt modelId="{3929FE2F-1E03-4466-91D9-F3EEBBAA8ABD}" type="pres">
      <dgm:prSet presAssocID="{BB26E2E6-C9C2-4F66-95F4-60F96348C684}" presName="text_4" presStyleLbl="node1" presStyleIdx="3" presStyleCnt="6">
        <dgm:presLayoutVars>
          <dgm:bulletEnabled val="1"/>
        </dgm:presLayoutVars>
      </dgm:prSet>
      <dgm:spPr/>
    </dgm:pt>
    <dgm:pt modelId="{B76D71CB-107B-4298-B7E5-5FC3469556E2}" type="pres">
      <dgm:prSet presAssocID="{BB26E2E6-C9C2-4F66-95F4-60F96348C684}" presName="accent_4" presStyleCnt="0"/>
      <dgm:spPr/>
    </dgm:pt>
    <dgm:pt modelId="{AD57EDE1-A6D8-472E-9263-D9A583FA1CE1}" type="pres">
      <dgm:prSet presAssocID="{BB26E2E6-C9C2-4F66-95F4-60F96348C684}" presName="accentRepeatNode" presStyleLbl="solidFgAcc1" presStyleIdx="3" presStyleCnt="6"/>
      <dgm:spPr>
        <a:blipFill rotWithShape="0">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pt>
    <dgm:pt modelId="{C06C9ACB-AA37-440D-AA12-17CBC3490A4A}" type="pres">
      <dgm:prSet presAssocID="{F711378D-B372-4444-8B2F-0EDAEBFB5B51}" presName="text_5" presStyleLbl="node1" presStyleIdx="4" presStyleCnt="6">
        <dgm:presLayoutVars>
          <dgm:bulletEnabled val="1"/>
        </dgm:presLayoutVars>
      </dgm:prSet>
      <dgm:spPr/>
    </dgm:pt>
    <dgm:pt modelId="{11EF96D2-F632-4D6E-AD5F-785D818656AD}" type="pres">
      <dgm:prSet presAssocID="{F711378D-B372-4444-8B2F-0EDAEBFB5B51}" presName="accent_5" presStyleCnt="0"/>
      <dgm:spPr/>
    </dgm:pt>
    <dgm:pt modelId="{BA727BD9-B95B-4199-995A-1F565E044FBA}" type="pres">
      <dgm:prSet presAssocID="{F711378D-B372-4444-8B2F-0EDAEBFB5B51}" presName="accentRepeatNode" presStyleLbl="solidFgAcc1" presStyleIdx="4" presStyleCnt="6"/>
      <dgm:spPr>
        <a:blipFill rotWithShape="0">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pt>
    <dgm:pt modelId="{A16FA398-0005-46D6-844E-7BC669BF4CFA}" type="pres">
      <dgm:prSet presAssocID="{394758FD-C724-43B5-A36F-72623B5DA6AC}" presName="text_6" presStyleLbl="node1" presStyleIdx="5" presStyleCnt="6">
        <dgm:presLayoutVars>
          <dgm:bulletEnabled val="1"/>
        </dgm:presLayoutVars>
      </dgm:prSet>
      <dgm:spPr/>
    </dgm:pt>
    <dgm:pt modelId="{E823F901-F0D2-4C51-AB76-C87885C0DC85}" type="pres">
      <dgm:prSet presAssocID="{394758FD-C724-43B5-A36F-72623B5DA6AC}" presName="accent_6" presStyleCnt="0"/>
      <dgm:spPr/>
    </dgm:pt>
    <dgm:pt modelId="{029234BA-5EEB-4013-8672-877C618870A2}" type="pres">
      <dgm:prSet presAssocID="{394758FD-C724-43B5-A36F-72623B5DA6AC}" presName="accentRepeatNode" presStyleLbl="solidFgAcc1" presStyleIdx="5" presStyleCnt="6"/>
      <dgm:spPr>
        <a:blipFill rotWithShape="0">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pt>
  </dgm:ptLst>
  <dgm:cxnLst>
    <dgm:cxn modelId="{B4A87E03-D265-46AA-8D67-CF6BD57FBDA4}" type="presOf" srcId="{394758FD-C724-43B5-A36F-72623B5DA6AC}" destId="{A16FA398-0005-46D6-844E-7BC669BF4CFA}" srcOrd="0" destOrd="0" presId="urn:microsoft.com/office/officeart/2008/layout/VerticalCurvedList"/>
    <dgm:cxn modelId="{C05B170A-39B1-4978-8F5F-39715E4D0D27}" type="presOf" srcId="{F711378D-B372-4444-8B2F-0EDAEBFB5B51}" destId="{C06C9ACB-AA37-440D-AA12-17CBC3490A4A}" srcOrd="0" destOrd="0" presId="urn:microsoft.com/office/officeart/2008/layout/VerticalCurvedList"/>
    <dgm:cxn modelId="{CBB18E65-EF3B-4939-BAFF-5EC6565570E6}" type="presOf" srcId="{BB26E2E6-C9C2-4F66-95F4-60F96348C684}" destId="{3929FE2F-1E03-4466-91D9-F3EEBBAA8ABD}" srcOrd="0" destOrd="0" presId="urn:microsoft.com/office/officeart/2008/layout/VerticalCurvedList"/>
    <dgm:cxn modelId="{3DE48847-C4D9-4E40-9929-697BBFC726D8}" srcId="{619FB23D-4392-42CC-AF98-70E34162CC04}" destId="{BB26E2E6-C9C2-4F66-95F4-60F96348C684}" srcOrd="3" destOrd="0" parTransId="{A5A55642-7AF3-4A9B-8C2B-516D7564F1B1}" sibTransId="{6C0C69A8-B97C-4AFC-B5C7-BC2846D80BC5}"/>
    <dgm:cxn modelId="{0DFCD156-652A-413F-8F58-2A7AFDCC35E3}" srcId="{619FB23D-4392-42CC-AF98-70E34162CC04}" destId="{F711378D-B372-4444-8B2F-0EDAEBFB5B51}" srcOrd="4" destOrd="0" parTransId="{36D8439A-F00B-48DF-93A5-9D9FADAF164F}" sibTransId="{F2F69396-E9E8-4F69-A519-7BA89B293A24}"/>
    <dgm:cxn modelId="{63C3D65A-B483-4B3A-A9F0-131CD3FB90A8}" type="presOf" srcId="{788FA21E-7D34-47A4-9FE0-3DAE0EB06EFE}" destId="{50578312-8B37-4FE9-86F6-CA5AF0F90EB5}" srcOrd="0" destOrd="0" presId="urn:microsoft.com/office/officeart/2008/layout/VerticalCurvedList"/>
    <dgm:cxn modelId="{0B3F1B9B-658B-4781-B6A5-FF300B0E67FD}" type="presOf" srcId="{E6C79F3D-D582-415A-9C03-98FB8DF83764}" destId="{550B715E-14D9-495F-868C-95612E0C4016}" srcOrd="0" destOrd="0" presId="urn:microsoft.com/office/officeart/2008/layout/VerticalCurvedList"/>
    <dgm:cxn modelId="{A6E8AAA0-A8B3-4EFF-8142-56533C79B373}" srcId="{619FB23D-4392-42CC-AF98-70E34162CC04}" destId="{E6C79F3D-D582-415A-9C03-98FB8DF83764}" srcOrd="0" destOrd="0" parTransId="{A3E3DAF1-D1BB-4F96-996C-E6878058FD22}" sibTransId="{8CB30673-BA82-4621-BB99-53FEFF206D06}"/>
    <dgm:cxn modelId="{5BEA55A8-06B7-40FD-9881-0809425FAE16}" srcId="{619FB23D-4392-42CC-AF98-70E34162CC04}" destId="{DC1D244D-C9C6-46F9-BA34-431157B37AB2}" srcOrd="1" destOrd="0" parTransId="{03B61D8D-0C7B-43CE-9345-6D68E9D54974}" sibTransId="{F27789F9-E702-4325-A36D-548AC0CA555D}"/>
    <dgm:cxn modelId="{C5C089D0-50B0-49AE-BE64-479682F8B4FF}" type="presOf" srcId="{619FB23D-4392-42CC-AF98-70E34162CC04}" destId="{94E7EB78-F6D9-4549-BEFA-065E792BB2AD}" srcOrd="0" destOrd="0" presId="urn:microsoft.com/office/officeart/2008/layout/VerticalCurvedList"/>
    <dgm:cxn modelId="{8EEE09D3-3BD1-4221-916C-263B4F8EA461}" type="presOf" srcId="{DC1D244D-C9C6-46F9-BA34-431157B37AB2}" destId="{EDDBD563-2542-488E-A2EE-3A512A9F48EA}" srcOrd="0" destOrd="0" presId="urn:microsoft.com/office/officeart/2008/layout/VerticalCurvedList"/>
    <dgm:cxn modelId="{F0671DDB-2482-4127-9AAC-D8B8441A1437}" srcId="{619FB23D-4392-42CC-AF98-70E34162CC04}" destId="{788FA21E-7D34-47A4-9FE0-3DAE0EB06EFE}" srcOrd="2" destOrd="0" parTransId="{AA9916BC-D4E9-46BA-AC70-F7B2002D090B}" sibTransId="{970F80E3-E20F-4339-BEF3-AEE284965241}"/>
    <dgm:cxn modelId="{483146DB-44CF-4E41-BA20-A87384BE3D1A}" type="presOf" srcId="{8CB30673-BA82-4621-BB99-53FEFF206D06}" destId="{D883E86A-EF0B-436B-BCBE-D01E025DDE68}" srcOrd="0" destOrd="0" presId="urn:microsoft.com/office/officeart/2008/layout/VerticalCurvedList"/>
    <dgm:cxn modelId="{C62EADE3-E106-4CC5-AA59-5910FD2512C3}" srcId="{619FB23D-4392-42CC-AF98-70E34162CC04}" destId="{394758FD-C724-43B5-A36F-72623B5DA6AC}" srcOrd="5" destOrd="0" parTransId="{3B72A0CA-2535-4C35-ACB9-B802553FA9F4}" sibTransId="{D980188C-0A69-4502-9808-CE5EA094C650}"/>
    <dgm:cxn modelId="{9FD4DF8D-2751-4C0E-9C3F-69159FBDB9C5}" type="presParOf" srcId="{94E7EB78-F6D9-4549-BEFA-065E792BB2AD}" destId="{33160CFF-7753-497F-BBF4-BA6B58137533}" srcOrd="0" destOrd="0" presId="urn:microsoft.com/office/officeart/2008/layout/VerticalCurvedList"/>
    <dgm:cxn modelId="{BE59B1F0-ACF5-4316-99DC-D326838EFA63}" type="presParOf" srcId="{33160CFF-7753-497F-BBF4-BA6B58137533}" destId="{8F009C1E-E29E-416E-A193-42CA7749BCAF}" srcOrd="0" destOrd="0" presId="urn:microsoft.com/office/officeart/2008/layout/VerticalCurvedList"/>
    <dgm:cxn modelId="{41F71B9A-DD88-4622-ABB1-687F3F9F0A0C}" type="presParOf" srcId="{8F009C1E-E29E-416E-A193-42CA7749BCAF}" destId="{2D8C09C0-001B-4928-8892-B93AD9C1ACB9}" srcOrd="0" destOrd="0" presId="urn:microsoft.com/office/officeart/2008/layout/VerticalCurvedList"/>
    <dgm:cxn modelId="{AE2693B8-65C8-44D9-A70E-1990FE694F80}" type="presParOf" srcId="{8F009C1E-E29E-416E-A193-42CA7749BCAF}" destId="{D883E86A-EF0B-436B-BCBE-D01E025DDE68}" srcOrd="1" destOrd="0" presId="urn:microsoft.com/office/officeart/2008/layout/VerticalCurvedList"/>
    <dgm:cxn modelId="{53627FAF-86B1-4C2E-939E-54DCCFBA2884}" type="presParOf" srcId="{8F009C1E-E29E-416E-A193-42CA7749BCAF}" destId="{8D33BF52-B82E-42C8-B0BC-8F457998B095}" srcOrd="2" destOrd="0" presId="urn:microsoft.com/office/officeart/2008/layout/VerticalCurvedList"/>
    <dgm:cxn modelId="{C3C9A9E8-039F-4459-9EBA-20C3A125CF40}" type="presParOf" srcId="{8F009C1E-E29E-416E-A193-42CA7749BCAF}" destId="{FC7BF829-D49B-4381-A4C7-67986697C90E}" srcOrd="3" destOrd="0" presId="urn:microsoft.com/office/officeart/2008/layout/VerticalCurvedList"/>
    <dgm:cxn modelId="{FFF8C33C-C951-4F09-B5B8-6C5198FC3983}" type="presParOf" srcId="{33160CFF-7753-497F-BBF4-BA6B58137533}" destId="{550B715E-14D9-495F-868C-95612E0C4016}" srcOrd="1" destOrd="0" presId="urn:microsoft.com/office/officeart/2008/layout/VerticalCurvedList"/>
    <dgm:cxn modelId="{861FE647-8AFE-42D2-82BA-63CFB31F35D2}" type="presParOf" srcId="{33160CFF-7753-497F-BBF4-BA6B58137533}" destId="{A27CDB71-8198-4E5F-8A9B-6B8E8373EEEC}" srcOrd="2" destOrd="0" presId="urn:microsoft.com/office/officeart/2008/layout/VerticalCurvedList"/>
    <dgm:cxn modelId="{99F694EE-F3E7-4224-AC7B-623AB67E833D}" type="presParOf" srcId="{A27CDB71-8198-4E5F-8A9B-6B8E8373EEEC}" destId="{FF143F70-712A-40C3-8B61-967EB94A1200}" srcOrd="0" destOrd="0" presId="urn:microsoft.com/office/officeart/2008/layout/VerticalCurvedList"/>
    <dgm:cxn modelId="{04512FA3-99CF-4419-90C1-578652D9E73D}" type="presParOf" srcId="{33160CFF-7753-497F-BBF4-BA6B58137533}" destId="{EDDBD563-2542-488E-A2EE-3A512A9F48EA}" srcOrd="3" destOrd="0" presId="urn:microsoft.com/office/officeart/2008/layout/VerticalCurvedList"/>
    <dgm:cxn modelId="{14AB2603-587F-4532-AEBF-23186F0F4AE5}" type="presParOf" srcId="{33160CFF-7753-497F-BBF4-BA6B58137533}" destId="{8C4E016A-2A34-437B-BD33-CE256BDCB14B}" srcOrd="4" destOrd="0" presId="urn:microsoft.com/office/officeart/2008/layout/VerticalCurvedList"/>
    <dgm:cxn modelId="{54F807FA-8DBD-4D27-8584-6CF1C42571D0}" type="presParOf" srcId="{8C4E016A-2A34-437B-BD33-CE256BDCB14B}" destId="{EDD5E4BC-3F54-4B33-A1E3-DC296E21BE9D}" srcOrd="0" destOrd="0" presId="urn:microsoft.com/office/officeart/2008/layout/VerticalCurvedList"/>
    <dgm:cxn modelId="{49B44EB0-BBF1-4D78-9B3C-A15E5C8C827F}" type="presParOf" srcId="{33160CFF-7753-497F-BBF4-BA6B58137533}" destId="{50578312-8B37-4FE9-86F6-CA5AF0F90EB5}" srcOrd="5" destOrd="0" presId="urn:microsoft.com/office/officeart/2008/layout/VerticalCurvedList"/>
    <dgm:cxn modelId="{FB6998AA-86D3-455B-A1EE-51A61BD26F8C}" type="presParOf" srcId="{33160CFF-7753-497F-BBF4-BA6B58137533}" destId="{299B52FF-D469-431C-A8B9-AA50EE188A66}" srcOrd="6" destOrd="0" presId="urn:microsoft.com/office/officeart/2008/layout/VerticalCurvedList"/>
    <dgm:cxn modelId="{3011FCA7-8207-4028-A216-4398EDA8DB4B}" type="presParOf" srcId="{299B52FF-D469-431C-A8B9-AA50EE188A66}" destId="{5CDCA43E-5A7D-4B03-8D27-BB93B8FDD1B5}" srcOrd="0" destOrd="0" presId="urn:microsoft.com/office/officeart/2008/layout/VerticalCurvedList"/>
    <dgm:cxn modelId="{544373B9-22AE-4E24-AC32-E4CB547335A1}" type="presParOf" srcId="{33160CFF-7753-497F-BBF4-BA6B58137533}" destId="{3929FE2F-1E03-4466-91D9-F3EEBBAA8ABD}" srcOrd="7" destOrd="0" presId="urn:microsoft.com/office/officeart/2008/layout/VerticalCurvedList"/>
    <dgm:cxn modelId="{C84340B8-8F61-413F-9326-A5B07035C2D3}" type="presParOf" srcId="{33160CFF-7753-497F-BBF4-BA6B58137533}" destId="{B76D71CB-107B-4298-B7E5-5FC3469556E2}" srcOrd="8" destOrd="0" presId="urn:microsoft.com/office/officeart/2008/layout/VerticalCurvedList"/>
    <dgm:cxn modelId="{9306BF15-4862-4F08-88FA-0B634DEED1A7}" type="presParOf" srcId="{B76D71CB-107B-4298-B7E5-5FC3469556E2}" destId="{AD57EDE1-A6D8-472E-9263-D9A583FA1CE1}" srcOrd="0" destOrd="0" presId="urn:microsoft.com/office/officeart/2008/layout/VerticalCurvedList"/>
    <dgm:cxn modelId="{4C4008CA-6C08-4EE4-B2F7-E9AF89FBE1AE}" type="presParOf" srcId="{33160CFF-7753-497F-BBF4-BA6B58137533}" destId="{C06C9ACB-AA37-440D-AA12-17CBC3490A4A}" srcOrd="9" destOrd="0" presId="urn:microsoft.com/office/officeart/2008/layout/VerticalCurvedList"/>
    <dgm:cxn modelId="{6F93D65F-2A22-46A4-A7CB-5658F8F4BBC9}" type="presParOf" srcId="{33160CFF-7753-497F-BBF4-BA6B58137533}" destId="{11EF96D2-F632-4D6E-AD5F-785D818656AD}" srcOrd="10" destOrd="0" presId="urn:microsoft.com/office/officeart/2008/layout/VerticalCurvedList"/>
    <dgm:cxn modelId="{ED6D3891-082A-407C-AAA7-C39AAA8DBA7D}" type="presParOf" srcId="{11EF96D2-F632-4D6E-AD5F-785D818656AD}" destId="{BA727BD9-B95B-4199-995A-1F565E044FBA}" srcOrd="0" destOrd="0" presId="urn:microsoft.com/office/officeart/2008/layout/VerticalCurvedList"/>
    <dgm:cxn modelId="{2855633F-F65F-4735-9A25-4C25F18A8235}" type="presParOf" srcId="{33160CFF-7753-497F-BBF4-BA6B58137533}" destId="{A16FA398-0005-46D6-844E-7BC669BF4CFA}" srcOrd="11" destOrd="0" presId="urn:microsoft.com/office/officeart/2008/layout/VerticalCurvedList"/>
    <dgm:cxn modelId="{1F168F64-B435-44F0-AE1F-A56E613AC663}" type="presParOf" srcId="{33160CFF-7753-497F-BBF4-BA6B58137533}" destId="{E823F901-F0D2-4C51-AB76-C87885C0DC85}" srcOrd="12" destOrd="0" presId="urn:microsoft.com/office/officeart/2008/layout/VerticalCurvedList"/>
    <dgm:cxn modelId="{E021604A-8E8D-4852-B692-646A1D42410A}" type="presParOf" srcId="{E823F901-F0D2-4C51-AB76-C87885C0DC85}" destId="{029234BA-5EEB-4013-8672-877C618870A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C7FAE52E-7B92-4C83-A1BE-538565A483B1}">
      <dgm:prSet phldrT="[Text]"/>
      <dgm:spPr>
        <a:solidFill>
          <a:srgbClr val="00B0F0"/>
        </a:solidFill>
      </dgm:spPr>
      <dgm:t>
        <a:bodyPr/>
        <a:lstStyle/>
        <a:p>
          <a:r>
            <a:rPr lang="en-GB" b="1"/>
            <a:t>Consolidation and submission of national position</a:t>
          </a:r>
        </a:p>
      </dgm:t>
    </dgm:pt>
    <dgm:pt modelId="{4950A50B-F568-4421-A086-13E63DCA01F0}" type="parTrans" cxnId="{94FD6899-00E4-4D45-AF38-7D2FFC871729}">
      <dgm:prSet/>
      <dgm:spPr/>
      <dgm:t>
        <a:bodyPr/>
        <a:lstStyle/>
        <a:p>
          <a:endParaRPr lang="en-GB" b="1"/>
        </a:p>
      </dgm:t>
    </dgm:pt>
    <dgm:pt modelId="{3640D664-6751-4BE8-9AB2-8D3027FBB10F}" type="sibTrans" cxnId="{94FD6899-00E4-4D45-AF38-7D2FFC871729}">
      <dgm:prSet/>
      <dgm:spPr/>
      <dgm:t>
        <a:bodyPr/>
        <a:lstStyle/>
        <a:p>
          <a:endParaRPr lang="en-GB" b="1"/>
        </a:p>
      </dgm:t>
    </dgm:pt>
    <dgm:pt modelId="{4036E720-40FA-4F50-8AA4-96847ED28D81}">
      <dgm:prSet phldrT="[Text]"/>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6BDCDDBA-058A-4BF5-87AE-13863D446389}">
      <dgm:prSet phldrT="[Text]"/>
      <dgm:spPr/>
      <dgm:t>
        <a:bodyPr/>
        <a:lstStyle/>
        <a:p>
          <a:r>
            <a:rPr lang="en-GB" b="1"/>
            <a:t>Ballot opens</a:t>
          </a:r>
        </a:p>
      </dgm:t>
    </dgm:pt>
    <dgm:pt modelId="{CEF9A6F2-1607-4421-BBE1-685E7966F87D}" type="parTrans" cxnId="{74E5E650-A174-40EE-A939-E52A17DD876A}">
      <dgm:prSet/>
      <dgm:spPr/>
      <dgm:t>
        <a:bodyPr/>
        <a:lstStyle/>
        <a:p>
          <a:endParaRPr lang="en-GB" b="1"/>
        </a:p>
      </dgm:t>
    </dgm:pt>
    <dgm:pt modelId="{A32F2212-C0BF-4251-A9CE-715949D89612}" type="sibTrans" cxnId="{74E5E650-A174-40EE-A939-E52A17DD876A}">
      <dgm:prSet/>
      <dgm:spPr/>
      <dgm:t>
        <a:bodyPr/>
        <a:lstStyle/>
        <a:p>
          <a:endParaRPr lang="en-GB" b="1"/>
        </a:p>
      </dgm:t>
    </dgm:pt>
    <dgm:pt modelId="{334502DA-790B-4A8C-84EF-6E4D71C26013}">
      <dgm:prSet phldrT="[Text]"/>
      <dgm:spPr/>
      <dgm:t>
        <a:bodyPr/>
        <a:lstStyle/>
        <a:p>
          <a:r>
            <a:rPr lang="en-GB" b="1"/>
            <a:t>Permissions set by NCAs</a:t>
          </a:r>
        </a:p>
      </dgm:t>
    </dgm:pt>
    <dgm:pt modelId="{EED2DE16-942F-4E73-8FAE-28F5201F1D11}" type="parTrans" cxnId="{13FCA4BF-7413-44C7-9130-D18ECC448935}">
      <dgm:prSet/>
      <dgm:spPr/>
      <dgm:t>
        <a:bodyPr/>
        <a:lstStyle/>
        <a:p>
          <a:endParaRPr lang="en-GB" b="1"/>
        </a:p>
      </dgm:t>
    </dgm:pt>
    <dgm:pt modelId="{238BD820-02B5-474E-9FD8-C75E741F39CD}" type="sibTrans" cxnId="{13FCA4BF-7413-44C7-9130-D18ECC448935}">
      <dgm:prSet/>
      <dgm:spPr/>
      <dgm:t>
        <a:bodyPr/>
        <a:lstStyle/>
        <a:p>
          <a:endParaRPr lang="en-GB" b="1"/>
        </a:p>
      </dgm:t>
    </dgm:pt>
    <dgm:pt modelId="{755F08EE-1670-4055-96DA-C68CF9707A8F}">
      <dgm:prSet phldrT="[Text]"/>
      <dgm:spPr/>
      <dgm:t>
        <a:bodyPr/>
        <a:lstStyle/>
        <a:p>
          <a:r>
            <a:rPr lang="en-GB" b="1"/>
            <a:t>Commenting</a:t>
          </a:r>
        </a:p>
      </dgm:t>
    </dgm:pt>
    <dgm:pt modelId="{2E2AA69F-66F5-4E99-8171-E77BF83BC029}" type="parTrans" cxnId="{3FCAC935-6F44-4A1C-93CB-75BB181AC41B}">
      <dgm:prSet/>
      <dgm:spPr/>
      <dgm:t>
        <a:bodyPr/>
        <a:lstStyle/>
        <a:p>
          <a:endParaRPr lang="en-GB" b="1"/>
        </a:p>
      </dgm:t>
    </dgm:pt>
    <dgm:pt modelId="{00F5DAA6-AB40-46AE-948A-8612AFFF5A71}" type="sibTrans" cxnId="{3FCAC935-6F44-4A1C-93CB-75BB181AC41B}">
      <dgm:prSet/>
      <dgm:spPr/>
      <dgm:t>
        <a:bodyPr/>
        <a:lstStyle/>
        <a:p>
          <a:endParaRPr lang="en-GB" b="1"/>
        </a:p>
      </dgm:t>
    </dgm:pt>
    <dgm:pt modelId="{7FCCEB44-14E3-4A97-BEB3-45CE5C4FA55E}" type="pres">
      <dgm:prSet presAssocID="{980DA0B0-2D27-4E0E-B506-547B5D8CFAC8}" presName="Name0" presStyleCnt="0">
        <dgm:presLayoutVars>
          <dgm:dir/>
          <dgm:animLvl val="lvl"/>
          <dgm:resizeHandles val="exact"/>
        </dgm:presLayoutVars>
      </dgm:prSet>
      <dgm:spPr/>
    </dgm:pt>
    <dgm:pt modelId="{74465066-DE82-47AB-9FC4-A0ABB5108D9D}" type="pres">
      <dgm:prSet presAssocID="{6BDCDDBA-058A-4BF5-87AE-13863D446389}" presName="parTxOnly" presStyleLbl="node1" presStyleIdx="0" presStyleCnt="5">
        <dgm:presLayoutVars>
          <dgm:chMax val="0"/>
          <dgm:chPref val="0"/>
          <dgm:bulletEnabled val="1"/>
        </dgm:presLayoutVars>
      </dgm:prSet>
      <dgm:spPr/>
    </dgm:pt>
    <dgm:pt modelId="{A1C06E18-5A59-4ADD-A747-AE932C70ED33}" type="pres">
      <dgm:prSet presAssocID="{A32F2212-C0BF-4251-A9CE-715949D89612}" presName="parTxOnlySpace" presStyleCnt="0"/>
      <dgm:spPr/>
    </dgm:pt>
    <dgm:pt modelId="{6207FF4B-9E6F-46AD-A44D-E9C17B128F41}" type="pres">
      <dgm:prSet presAssocID="{334502DA-790B-4A8C-84EF-6E4D71C26013}" presName="parTxOnly" presStyleLbl="node1" presStyleIdx="1" presStyleCnt="5">
        <dgm:presLayoutVars>
          <dgm:chMax val="0"/>
          <dgm:chPref val="0"/>
          <dgm:bulletEnabled val="1"/>
        </dgm:presLayoutVars>
      </dgm:prSet>
      <dgm:spPr/>
    </dgm:pt>
    <dgm:pt modelId="{F709B664-4263-4ED3-A63B-42D6367E049E}" type="pres">
      <dgm:prSet presAssocID="{238BD820-02B5-474E-9FD8-C75E741F39CD}" presName="parTxOnlySpace" presStyleCnt="0"/>
      <dgm:spPr/>
    </dgm:pt>
    <dgm:pt modelId="{25E011A7-E123-4406-9D04-047585AAC212}" type="pres">
      <dgm:prSet presAssocID="{755F08EE-1670-4055-96DA-C68CF9707A8F}" presName="parTxOnly" presStyleLbl="node1" presStyleIdx="2" presStyleCnt="5">
        <dgm:presLayoutVars>
          <dgm:chMax val="0"/>
          <dgm:chPref val="0"/>
          <dgm:bulletEnabled val="1"/>
        </dgm:presLayoutVars>
      </dgm:prSet>
      <dgm:spPr/>
    </dgm:pt>
    <dgm:pt modelId="{C5D70FAA-F5C2-4A76-9FD0-E19C55BD8532}" type="pres">
      <dgm:prSet presAssocID="{00F5DAA6-AB40-46AE-948A-8612AFFF5A71}" presName="parTxOnlySpace" presStyleCnt="0"/>
      <dgm:spPr/>
    </dgm:pt>
    <dgm:pt modelId="{DCF68003-33B3-4F4E-B3DF-C5AC75BCF0FD}" type="pres">
      <dgm:prSet presAssocID="{C7FAE52E-7B92-4C83-A1BE-538565A483B1}" presName="parTxOnly" presStyleLbl="node1" presStyleIdx="3" presStyleCnt="5">
        <dgm:presLayoutVars>
          <dgm:chMax val="0"/>
          <dgm:chPref val="0"/>
          <dgm:bulletEnabled val="1"/>
        </dgm:presLayoutVars>
      </dgm:prSet>
      <dgm:spPr/>
    </dgm:pt>
    <dgm:pt modelId="{E0039F20-1879-43A7-BDDE-3F3FF2920A41}" type="pres">
      <dgm:prSet presAssocID="{3640D664-6751-4BE8-9AB2-8D3027FBB10F}"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3FCAC935-6F44-4A1C-93CB-75BB181AC41B}" srcId="{980DA0B0-2D27-4E0E-B506-547B5D8CFAC8}" destId="{755F08EE-1670-4055-96DA-C68CF9707A8F}" srcOrd="2" destOrd="0" parTransId="{2E2AA69F-66F5-4E99-8171-E77BF83BC029}" sibTransId="{00F5DAA6-AB40-46AE-948A-8612AFFF5A71}"/>
    <dgm:cxn modelId="{03DE5747-A7B8-4D09-ADDD-BED85EE0F757}" type="presOf" srcId="{C7FAE52E-7B92-4C83-A1BE-538565A483B1}" destId="{DCF68003-33B3-4F4E-B3DF-C5AC75BCF0FD}" srcOrd="0" destOrd="0" presId="urn:microsoft.com/office/officeart/2005/8/layout/chevron1"/>
    <dgm:cxn modelId="{62B3694B-7D50-4F60-B3CE-6ACE89AE46E6}" srcId="{980DA0B0-2D27-4E0E-B506-547B5D8CFAC8}" destId="{4036E720-40FA-4F50-8AA4-96847ED28D81}" srcOrd="4" destOrd="0" parTransId="{49E74D07-C62E-4898-898B-B899014726EC}" sibTransId="{B3F23EEB-218E-4203-8014-2272611F6349}"/>
    <dgm:cxn modelId="{74E5E650-A174-40EE-A939-E52A17DD876A}" srcId="{980DA0B0-2D27-4E0E-B506-547B5D8CFAC8}" destId="{6BDCDDBA-058A-4BF5-87AE-13863D446389}" srcOrd="0" destOrd="0" parTransId="{CEF9A6F2-1607-4421-BBE1-685E7966F87D}" sibTransId="{A32F2212-C0BF-4251-A9CE-715949D89612}"/>
    <dgm:cxn modelId="{B2D13B53-C6A6-4172-8102-9B6DB4EB7D4E}" type="presOf" srcId="{334502DA-790B-4A8C-84EF-6E4D71C26013}" destId="{6207FF4B-9E6F-46AD-A44D-E9C17B128F41}" srcOrd="0" destOrd="0" presId="urn:microsoft.com/office/officeart/2005/8/layout/chevron1"/>
    <dgm:cxn modelId="{5433D495-DC93-4F0E-9A8C-CBE82C41532B}" type="presOf" srcId="{4036E720-40FA-4F50-8AA4-96847ED28D81}" destId="{B4ECFEFC-9ADD-43B0-9691-B5B83EBC1E51}" srcOrd="0" destOrd="0" presId="urn:microsoft.com/office/officeart/2005/8/layout/chevron1"/>
    <dgm:cxn modelId="{94FD6899-00E4-4D45-AF38-7D2FFC871729}" srcId="{980DA0B0-2D27-4E0E-B506-547B5D8CFAC8}" destId="{C7FAE52E-7B92-4C83-A1BE-538565A483B1}" srcOrd="3" destOrd="0" parTransId="{4950A50B-F568-4421-A086-13E63DCA01F0}" sibTransId="{3640D664-6751-4BE8-9AB2-8D3027FBB10F}"/>
    <dgm:cxn modelId="{13FCA4BF-7413-44C7-9130-D18ECC448935}" srcId="{980DA0B0-2D27-4E0E-B506-547B5D8CFAC8}" destId="{334502DA-790B-4A8C-84EF-6E4D71C26013}" srcOrd="1" destOrd="0" parTransId="{EED2DE16-942F-4E73-8FAE-28F5201F1D11}" sibTransId="{238BD820-02B5-474E-9FD8-C75E741F39CD}"/>
    <dgm:cxn modelId="{CCE8C0C2-F7A5-4B35-82E3-8AF99E856A06}" type="presOf" srcId="{6BDCDDBA-058A-4BF5-87AE-13863D446389}" destId="{74465066-DE82-47AB-9FC4-A0ABB5108D9D}" srcOrd="0" destOrd="0" presId="urn:microsoft.com/office/officeart/2005/8/layout/chevron1"/>
    <dgm:cxn modelId="{593C8ADD-1ABB-467A-AD55-61F97D860E16}" type="presOf" srcId="{980DA0B0-2D27-4E0E-B506-547B5D8CFAC8}" destId="{7FCCEB44-14E3-4A97-BEB3-45CE5C4FA55E}" srcOrd="0" destOrd="0" presId="urn:microsoft.com/office/officeart/2005/8/layout/chevron1"/>
    <dgm:cxn modelId="{59F0E1FD-0198-4983-B92C-F49854117B77}" type="presOf" srcId="{755F08EE-1670-4055-96DA-C68CF9707A8F}" destId="{25E011A7-E123-4406-9D04-047585AAC212}" srcOrd="0" destOrd="0" presId="urn:microsoft.com/office/officeart/2005/8/layout/chevron1"/>
    <dgm:cxn modelId="{C4A6D6C3-E114-4FF6-9343-0BCE6FB15B7B}" type="presParOf" srcId="{7FCCEB44-14E3-4A97-BEB3-45CE5C4FA55E}" destId="{74465066-DE82-47AB-9FC4-A0ABB5108D9D}" srcOrd="0" destOrd="0" presId="urn:microsoft.com/office/officeart/2005/8/layout/chevron1"/>
    <dgm:cxn modelId="{91F5F9D2-7480-4EF7-9CA9-AFB7205EF883}" type="presParOf" srcId="{7FCCEB44-14E3-4A97-BEB3-45CE5C4FA55E}" destId="{A1C06E18-5A59-4ADD-A747-AE932C70ED33}" srcOrd="1" destOrd="0" presId="urn:microsoft.com/office/officeart/2005/8/layout/chevron1"/>
    <dgm:cxn modelId="{F7E81A5A-DA1A-4F1B-892B-52F9569166B8}" type="presParOf" srcId="{7FCCEB44-14E3-4A97-BEB3-45CE5C4FA55E}" destId="{6207FF4B-9E6F-46AD-A44D-E9C17B128F41}" srcOrd="2" destOrd="0" presId="urn:microsoft.com/office/officeart/2005/8/layout/chevron1"/>
    <dgm:cxn modelId="{AF0FBFA3-A066-4CFD-B092-4CC9E5963D20}" type="presParOf" srcId="{7FCCEB44-14E3-4A97-BEB3-45CE5C4FA55E}" destId="{F709B664-4263-4ED3-A63B-42D6367E049E}" srcOrd="3" destOrd="0" presId="urn:microsoft.com/office/officeart/2005/8/layout/chevron1"/>
    <dgm:cxn modelId="{ED68FD5B-F3C3-416B-9075-1B6292FEC0B7}" type="presParOf" srcId="{7FCCEB44-14E3-4A97-BEB3-45CE5C4FA55E}" destId="{25E011A7-E123-4406-9D04-047585AAC212}" srcOrd="4" destOrd="0" presId="urn:microsoft.com/office/officeart/2005/8/layout/chevron1"/>
    <dgm:cxn modelId="{F3FEDDDE-95D5-4496-BAE4-67C32E9E7ECD}" type="presParOf" srcId="{7FCCEB44-14E3-4A97-BEB3-45CE5C4FA55E}" destId="{C5D70FAA-F5C2-4A76-9FD0-E19C55BD8532}" srcOrd="5" destOrd="0" presId="urn:microsoft.com/office/officeart/2005/8/layout/chevron1"/>
    <dgm:cxn modelId="{0C30B1E0-8467-4DE3-912B-1D314EBCE7ED}" type="presParOf" srcId="{7FCCEB44-14E3-4A97-BEB3-45CE5C4FA55E}" destId="{DCF68003-33B3-4F4E-B3DF-C5AC75BCF0FD}" srcOrd="6" destOrd="0" presId="urn:microsoft.com/office/officeart/2005/8/layout/chevron1"/>
    <dgm:cxn modelId="{CEBBE070-BAB5-49EB-9C18-D2F7B76CD1DB}" type="presParOf" srcId="{7FCCEB44-14E3-4A97-BEB3-45CE5C4FA55E}" destId="{E0039F20-1879-43A7-BDDE-3F3FF2920A41}"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4036E720-40FA-4F50-8AA4-96847ED28D81}">
      <dgm:prSet phldrT="[Text]"/>
      <dgm:spPr>
        <a:solidFill>
          <a:srgbClr val="00B0F0"/>
        </a:solidFill>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6BDCDDBA-058A-4BF5-87AE-13863D446389}">
      <dgm:prSet phldrT="[Text]"/>
      <dgm:spPr/>
      <dgm:t>
        <a:bodyPr/>
        <a:lstStyle/>
        <a:p>
          <a:r>
            <a:rPr lang="en-GB" b="1"/>
            <a:t>Ballot opens</a:t>
          </a:r>
        </a:p>
      </dgm:t>
    </dgm:pt>
    <dgm:pt modelId="{CEF9A6F2-1607-4421-BBE1-685E7966F87D}" type="parTrans" cxnId="{74E5E650-A174-40EE-A939-E52A17DD876A}">
      <dgm:prSet/>
      <dgm:spPr/>
      <dgm:t>
        <a:bodyPr/>
        <a:lstStyle/>
        <a:p>
          <a:endParaRPr lang="en-GB" b="1"/>
        </a:p>
      </dgm:t>
    </dgm:pt>
    <dgm:pt modelId="{A32F2212-C0BF-4251-A9CE-715949D89612}" type="sibTrans" cxnId="{74E5E650-A174-40EE-A939-E52A17DD876A}">
      <dgm:prSet/>
      <dgm:spPr/>
      <dgm:t>
        <a:bodyPr/>
        <a:lstStyle/>
        <a:p>
          <a:endParaRPr lang="en-GB" b="1"/>
        </a:p>
      </dgm:t>
    </dgm:pt>
    <dgm:pt modelId="{334502DA-790B-4A8C-84EF-6E4D71C26013}">
      <dgm:prSet phldrT="[Text]"/>
      <dgm:spPr/>
      <dgm:t>
        <a:bodyPr/>
        <a:lstStyle/>
        <a:p>
          <a:r>
            <a:rPr lang="en-GB" b="1"/>
            <a:t>Permissions set by NCAs</a:t>
          </a:r>
        </a:p>
      </dgm:t>
    </dgm:pt>
    <dgm:pt modelId="{EED2DE16-942F-4E73-8FAE-28F5201F1D11}" type="parTrans" cxnId="{13FCA4BF-7413-44C7-9130-D18ECC448935}">
      <dgm:prSet/>
      <dgm:spPr/>
      <dgm:t>
        <a:bodyPr/>
        <a:lstStyle/>
        <a:p>
          <a:endParaRPr lang="en-GB" b="1"/>
        </a:p>
      </dgm:t>
    </dgm:pt>
    <dgm:pt modelId="{238BD820-02B5-474E-9FD8-C75E741F39CD}" type="sibTrans" cxnId="{13FCA4BF-7413-44C7-9130-D18ECC448935}">
      <dgm:prSet/>
      <dgm:spPr/>
      <dgm:t>
        <a:bodyPr/>
        <a:lstStyle/>
        <a:p>
          <a:endParaRPr lang="en-GB" b="1"/>
        </a:p>
      </dgm:t>
    </dgm:pt>
    <dgm:pt modelId="{755F08EE-1670-4055-96DA-C68CF9707A8F}">
      <dgm:prSet phldrT="[Text]"/>
      <dgm:spPr/>
      <dgm:t>
        <a:bodyPr/>
        <a:lstStyle/>
        <a:p>
          <a:r>
            <a:rPr lang="en-GB" b="1"/>
            <a:t>Commenting</a:t>
          </a:r>
        </a:p>
      </dgm:t>
    </dgm:pt>
    <dgm:pt modelId="{2E2AA69F-66F5-4E99-8171-E77BF83BC029}" type="parTrans" cxnId="{3FCAC935-6F44-4A1C-93CB-75BB181AC41B}">
      <dgm:prSet/>
      <dgm:spPr/>
      <dgm:t>
        <a:bodyPr/>
        <a:lstStyle/>
        <a:p>
          <a:endParaRPr lang="en-GB" b="1"/>
        </a:p>
      </dgm:t>
    </dgm:pt>
    <dgm:pt modelId="{00F5DAA6-AB40-46AE-948A-8612AFFF5A71}" type="sibTrans" cxnId="{3FCAC935-6F44-4A1C-93CB-75BB181AC41B}">
      <dgm:prSet/>
      <dgm:spPr/>
      <dgm:t>
        <a:bodyPr/>
        <a:lstStyle/>
        <a:p>
          <a:endParaRPr lang="en-GB" b="1"/>
        </a:p>
      </dgm:t>
    </dgm:pt>
    <dgm:pt modelId="{A69C906E-DAD9-448C-A634-B81F5A682B1D}">
      <dgm:prSet phldrT="[Text]"/>
      <dgm:spPr/>
      <dgm:t>
        <a:bodyPr/>
        <a:lstStyle/>
        <a:p>
          <a:r>
            <a:rPr lang="en-GB" b="1"/>
            <a:t>Consolidation and submission of national position</a:t>
          </a:r>
        </a:p>
      </dgm:t>
    </dgm:pt>
    <dgm:pt modelId="{AC5D570A-1165-4560-BBFB-3909A18BC0A7}" type="parTrans" cxnId="{7B453FCC-0199-4FA1-8BFA-D9B9D8E96CD0}">
      <dgm:prSet/>
      <dgm:spPr/>
      <dgm:t>
        <a:bodyPr/>
        <a:lstStyle/>
        <a:p>
          <a:endParaRPr lang="en-GB" b="1"/>
        </a:p>
      </dgm:t>
    </dgm:pt>
    <dgm:pt modelId="{138257A3-5AB5-4F7D-95CF-8ACFDF11FBB3}" type="sibTrans" cxnId="{7B453FCC-0199-4FA1-8BFA-D9B9D8E96CD0}">
      <dgm:prSet/>
      <dgm:spPr/>
      <dgm:t>
        <a:bodyPr/>
        <a:lstStyle/>
        <a:p>
          <a:endParaRPr lang="en-GB" b="1"/>
        </a:p>
      </dgm:t>
    </dgm:pt>
    <dgm:pt modelId="{7FCCEB44-14E3-4A97-BEB3-45CE5C4FA55E}" type="pres">
      <dgm:prSet presAssocID="{980DA0B0-2D27-4E0E-B506-547B5D8CFAC8}" presName="Name0" presStyleCnt="0">
        <dgm:presLayoutVars>
          <dgm:dir/>
          <dgm:animLvl val="lvl"/>
          <dgm:resizeHandles val="exact"/>
        </dgm:presLayoutVars>
      </dgm:prSet>
      <dgm:spPr/>
    </dgm:pt>
    <dgm:pt modelId="{74465066-DE82-47AB-9FC4-A0ABB5108D9D}" type="pres">
      <dgm:prSet presAssocID="{6BDCDDBA-058A-4BF5-87AE-13863D446389}" presName="parTxOnly" presStyleLbl="node1" presStyleIdx="0" presStyleCnt="5">
        <dgm:presLayoutVars>
          <dgm:chMax val="0"/>
          <dgm:chPref val="0"/>
          <dgm:bulletEnabled val="1"/>
        </dgm:presLayoutVars>
      </dgm:prSet>
      <dgm:spPr/>
    </dgm:pt>
    <dgm:pt modelId="{A1C06E18-5A59-4ADD-A747-AE932C70ED33}" type="pres">
      <dgm:prSet presAssocID="{A32F2212-C0BF-4251-A9CE-715949D89612}" presName="parTxOnlySpace" presStyleCnt="0"/>
      <dgm:spPr/>
    </dgm:pt>
    <dgm:pt modelId="{6207FF4B-9E6F-46AD-A44D-E9C17B128F41}" type="pres">
      <dgm:prSet presAssocID="{334502DA-790B-4A8C-84EF-6E4D71C26013}" presName="parTxOnly" presStyleLbl="node1" presStyleIdx="1" presStyleCnt="5">
        <dgm:presLayoutVars>
          <dgm:chMax val="0"/>
          <dgm:chPref val="0"/>
          <dgm:bulletEnabled val="1"/>
        </dgm:presLayoutVars>
      </dgm:prSet>
      <dgm:spPr/>
    </dgm:pt>
    <dgm:pt modelId="{F709B664-4263-4ED3-A63B-42D6367E049E}" type="pres">
      <dgm:prSet presAssocID="{238BD820-02B5-474E-9FD8-C75E741F39CD}" presName="parTxOnlySpace" presStyleCnt="0"/>
      <dgm:spPr/>
    </dgm:pt>
    <dgm:pt modelId="{25E011A7-E123-4406-9D04-047585AAC212}" type="pres">
      <dgm:prSet presAssocID="{755F08EE-1670-4055-96DA-C68CF9707A8F}" presName="parTxOnly" presStyleLbl="node1" presStyleIdx="2" presStyleCnt="5">
        <dgm:presLayoutVars>
          <dgm:chMax val="0"/>
          <dgm:chPref val="0"/>
          <dgm:bulletEnabled val="1"/>
        </dgm:presLayoutVars>
      </dgm:prSet>
      <dgm:spPr/>
    </dgm:pt>
    <dgm:pt modelId="{C5D70FAA-F5C2-4A76-9FD0-E19C55BD8532}" type="pres">
      <dgm:prSet presAssocID="{00F5DAA6-AB40-46AE-948A-8612AFFF5A71}" presName="parTxOnlySpace" presStyleCnt="0"/>
      <dgm:spPr/>
    </dgm:pt>
    <dgm:pt modelId="{ABCFA51B-4E7B-40D6-AAA5-ACF5EF1D15B5}" type="pres">
      <dgm:prSet presAssocID="{A69C906E-DAD9-448C-A634-B81F5A682B1D}" presName="parTxOnly" presStyleLbl="node1" presStyleIdx="3" presStyleCnt="5">
        <dgm:presLayoutVars>
          <dgm:chMax val="0"/>
          <dgm:chPref val="0"/>
          <dgm:bulletEnabled val="1"/>
        </dgm:presLayoutVars>
      </dgm:prSet>
      <dgm:spPr/>
    </dgm:pt>
    <dgm:pt modelId="{E2D585F8-8EB3-4FAA-B98C-8A673BADBBC0}" type="pres">
      <dgm:prSet presAssocID="{138257A3-5AB5-4F7D-95CF-8ACFDF11FBB3}"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92539D1B-721E-492A-A47C-D6FA24234AF6}" type="presOf" srcId="{A69C906E-DAD9-448C-A634-B81F5A682B1D}" destId="{ABCFA51B-4E7B-40D6-AAA5-ACF5EF1D15B5}" srcOrd="0" destOrd="0" presId="urn:microsoft.com/office/officeart/2005/8/layout/chevron1"/>
    <dgm:cxn modelId="{3FCAC935-6F44-4A1C-93CB-75BB181AC41B}" srcId="{980DA0B0-2D27-4E0E-B506-547B5D8CFAC8}" destId="{755F08EE-1670-4055-96DA-C68CF9707A8F}" srcOrd="2" destOrd="0" parTransId="{2E2AA69F-66F5-4E99-8171-E77BF83BC029}" sibTransId="{00F5DAA6-AB40-46AE-948A-8612AFFF5A71}"/>
    <dgm:cxn modelId="{62B3694B-7D50-4F60-B3CE-6ACE89AE46E6}" srcId="{980DA0B0-2D27-4E0E-B506-547B5D8CFAC8}" destId="{4036E720-40FA-4F50-8AA4-96847ED28D81}" srcOrd="4" destOrd="0" parTransId="{49E74D07-C62E-4898-898B-B899014726EC}" sibTransId="{B3F23EEB-218E-4203-8014-2272611F6349}"/>
    <dgm:cxn modelId="{74E5E650-A174-40EE-A939-E52A17DD876A}" srcId="{980DA0B0-2D27-4E0E-B506-547B5D8CFAC8}" destId="{6BDCDDBA-058A-4BF5-87AE-13863D446389}" srcOrd="0" destOrd="0" parTransId="{CEF9A6F2-1607-4421-BBE1-685E7966F87D}" sibTransId="{A32F2212-C0BF-4251-A9CE-715949D89612}"/>
    <dgm:cxn modelId="{B2D13B53-C6A6-4172-8102-9B6DB4EB7D4E}" type="presOf" srcId="{334502DA-790B-4A8C-84EF-6E4D71C26013}" destId="{6207FF4B-9E6F-46AD-A44D-E9C17B128F41}" srcOrd="0" destOrd="0" presId="urn:microsoft.com/office/officeart/2005/8/layout/chevron1"/>
    <dgm:cxn modelId="{5433D495-DC93-4F0E-9A8C-CBE82C41532B}" type="presOf" srcId="{4036E720-40FA-4F50-8AA4-96847ED28D81}" destId="{B4ECFEFC-9ADD-43B0-9691-B5B83EBC1E51}" srcOrd="0" destOrd="0" presId="urn:microsoft.com/office/officeart/2005/8/layout/chevron1"/>
    <dgm:cxn modelId="{13FCA4BF-7413-44C7-9130-D18ECC448935}" srcId="{980DA0B0-2D27-4E0E-B506-547B5D8CFAC8}" destId="{334502DA-790B-4A8C-84EF-6E4D71C26013}" srcOrd="1" destOrd="0" parTransId="{EED2DE16-942F-4E73-8FAE-28F5201F1D11}" sibTransId="{238BD820-02B5-474E-9FD8-C75E741F39CD}"/>
    <dgm:cxn modelId="{CCE8C0C2-F7A5-4B35-82E3-8AF99E856A06}" type="presOf" srcId="{6BDCDDBA-058A-4BF5-87AE-13863D446389}" destId="{74465066-DE82-47AB-9FC4-A0ABB5108D9D}" srcOrd="0" destOrd="0" presId="urn:microsoft.com/office/officeart/2005/8/layout/chevron1"/>
    <dgm:cxn modelId="{7B453FCC-0199-4FA1-8BFA-D9B9D8E96CD0}" srcId="{980DA0B0-2D27-4E0E-B506-547B5D8CFAC8}" destId="{A69C906E-DAD9-448C-A634-B81F5A682B1D}" srcOrd="3" destOrd="0" parTransId="{AC5D570A-1165-4560-BBFB-3909A18BC0A7}" sibTransId="{138257A3-5AB5-4F7D-95CF-8ACFDF11FBB3}"/>
    <dgm:cxn modelId="{593C8ADD-1ABB-467A-AD55-61F97D860E16}" type="presOf" srcId="{980DA0B0-2D27-4E0E-B506-547B5D8CFAC8}" destId="{7FCCEB44-14E3-4A97-BEB3-45CE5C4FA55E}" srcOrd="0" destOrd="0" presId="urn:microsoft.com/office/officeart/2005/8/layout/chevron1"/>
    <dgm:cxn modelId="{59F0E1FD-0198-4983-B92C-F49854117B77}" type="presOf" srcId="{755F08EE-1670-4055-96DA-C68CF9707A8F}" destId="{25E011A7-E123-4406-9D04-047585AAC212}" srcOrd="0" destOrd="0" presId="urn:microsoft.com/office/officeart/2005/8/layout/chevron1"/>
    <dgm:cxn modelId="{C4A6D6C3-E114-4FF6-9343-0BCE6FB15B7B}" type="presParOf" srcId="{7FCCEB44-14E3-4A97-BEB3-45CE5C4FA55E}" destId="{74465066-DE82-47AB-9FC4-A0ABB5108D9D}" srcOrd="0" destOrd="0" presId="urn:microsoft.com/office/officeart/2005/8/layout/chevron1"/>
    <dgm:cxn modelId="{91F5F9D2-7480-4EF7-9CA9-AFB7205EF883}" type="presParOf" srcId="{7FCCEB44-14E3-4A97-BEB3-45CE5C4FA55E}" destId="{A1C06E18-5A59-4ADD-A747-AE932C70ED33}" srcOrd="1" destOrd="0" presId="urn:microsoft.com/office/officeart/2005/8/layout/chevron1"/>
    <dgm:cxn modelId="{F7E81A5A-DA1A-4F1B-892B-52F9569166B8}" type="presParOf" srcId="{7FCCEB44-14E3-4A97-BEB3-45CE5C4FA55E}" destId="{6207FF4B-9E6F-46AD-A44D-E9C17B128F41}" srcOrd="2" destOrd="0" presId="urn:microsoft.com/office/officeart/2005/8/layout/chevron1"/>
    <dgm:cxn modelId="{AF0FBFA3-A066-4CFD-B092-4CC9E5963D20}" type="presParOf" srcId="{7FCCEB44-14E3-4A97-BEB3-45CE5C4FA55E}" destId="{F709B664-4263-4ED3-A63B-42D6367E049E}" srcOrd="3" destOrd="0" presId="urn:microsoft.com/office/officeart/2005/8/layout/chevron1"/>
    <dgm:cxn modelId="{ED68FD5B-F3C3-416B-9075-1B6292FEC0B7}" type="presParOf" srcId="{7FCCEB44-14E3-4A97-BEB3-45CE5C4FA55E}" destId="{25E011A7-E123-4406-9D04-047585AAC212}" srcOrd="4" destOrd="0" presId="urn:microsoft.com/office/officeart/2005/8/layout/chevron1"/>
    <dgm:cxn modelId="{F3FEDDDE-95D5-4496-BAE4-67C32E9E7ECD}" type="presParOf" srcId="{7FCCEB44-14E3-4A97-BEB3-45CE5C4FA55E}" destId="{C5D70FAA-F5C2-4A76-9FD0-E19C55BD8532}" srcOrd="5" destOrd="0" presId="urn:microsoft.com/office/officeart/2005/8/layout/chevron1"/>
    <dgm:cxn modelId="{8609A5FC-C6A7-442F-8DFE-7CEDC9898BBC}" type="presParOf" srcId="{7FCCEB44-14E3-4A97-BEB3-45CE5C4FA55E}" destId="{ABCFA51B-4E7B-40D6-AAA5-ACF5EF1D15B5}" srcOrd="6" destOrd="0" presId="urn:microsoft.com/office/officeart/2005/8/layout/chevron1"/>
    <dgm:cxn modelId="{EC8D3571-1901-4D9C-8865-683837652F69}" type="presParOf" srcId="{7FCCEB44-14E3-4A97-BEB3-45CE5C4FA55E}" destId="{E2D585F8-8EB3-4FAA-B98C-8A673BADBBC0}"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E473D5A-33CF-4C93-A741-48AA244682A7}"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en-GB"/>
        </a:p>
      </dgm:t>
    </dgm:pt>
    <dgm:pt modelId="{EECFF308-94E6-4AE7-8B8B-D23AEB591901}">
      <dgm:prSet phldrT="[Text]" custT="1"/>
      <dgm:spPr/>
      <dgm:t>
        <a:bodyPr/>
        <a:lstStyle/>
        <a:p>
          <a:r>
            <a:rPr lang="en-GB" sz="1600" b="1" i="1" dirty="0"/>
            <a:t>Training 1</a:t>
          </a:r>
        </a:p>
        <a:p>
          <a:r>
            <a:rPr lang="en-GB" sz="1500" dirty="0"/>
            <a:t>How can NCAs provide access to national mirror committee experts?</a:t>
          </a:r>
        </a:p>
      </dgm:t>
    </dgm:pt>
    <dgm:pt modelId="{879D3607-9013-448F-9683-F3F5DB09E9F6}" type="parTrans" cxnId="{88E85489-D484-46D8-B561-32E8C11DFE44}">
      <dgm:prSet/>
      <dgm:spPr/>
      <dgm:t>
        <a:bodyPr/>
        <a:lstStyle/>
        <a:p>
          <a:endParaRPr lang="en-GB"/>
        </a:p>
      </dgm:t>
    </dgm:pt>
    <dgm:pt modelId="{97D5A5F5-921A-4F32-A399-168453FA0FD6}" type="sibTrans" cxnId="{88E85489-D484-46D8-B561-32E8C11DFE44}">
      <dgm:prSet/>
      <dgm:spPr/>
      <dgm:t>
        <a:bodyPr/>
        <a:lstStyle/>
        <a:p>
          <a:endParaRPr lang="en-GB"/>
        </a:p>
      </dgm:t>
    </dgm:pt>
    <dgm:pt modelId="{B8BCB3D0-E4AB-4DAA-8853-E14ABE06EB2A}">
      <dgm:prSet phldrT="[Text]" custT="1"/>
      <dgm:spPr/>
      <dgm:t>
        <a:bodyPr/>
        <a:lstStyle/>
        <a:p>
          <a:r>
            <a:rPr lang="en-GB" sz="1400" dirty="0"/>
            <a:t>Tuesday 20 Sept 2022 9:00-10:00 CEST</a:t>
          </a:r>
        </a:p>
      </dgm:t>
    </dgm:pt>
    <dgm:pt modelId="{348CC6FA-6A03-4096-9264-DF78827EE6B9}" type="parTrans" cxnId="{657CF319-6AEA-47D0-8B1D-D90BF46D79B5}">
      <dgm:prSet/>
      <dgm:spPr/>
      <dgm:t>
        <a:bodyPr/>
        <a:lstStyle/>
        <a:p>
          <a:endParaRPr lang="en-GB"/>
        </a:p>
      </dgm:t>
    </dgm:pt>
    <dgm:pt modelId="{FF54BBD6-BB78-4812-9A22-57D6D0A12A42}" type="sibTrans" cxnId="{657CF319-6AEA-47D0-8B1D-D90BF46D79B5}">
      <dgm:prSet/>
      <dgm:spPr/>
      <dgm:t>
        <a:bodyPr/>
        <a:lstStyle/>
        <a:p>
          <a:endParaRPr lang="en-GB"/>
        </a:p>
      </dgm:t>
    </dgm:pt>
    <dgm:pt modelId="{2D20C4AF-8FD4-4880-B90B-F6ACC13FCEAF}">
      <dgm:prSet phldrT="[Text]" custT="1"/>
      <dgm:spPr/>
      <dgm:t>
        <a:bodyPr/>
        <a:lstStyle/>
        <a:p>
          <a:pPr>
            <a:buFont typeface="Symbol" panose="05050102010706020507" pitchFamily="18" charset="2"/>
            <a:buChar char=""/>
          </a:pPr>
          <a:r>
            <a:rPr lang="en-GB" sz="1600" b="1" i="1"/>
            <a:t>Training 2</a:t>
          </a:r>
        </a:p>
        <a:p>
          <a:pPr>
            <a:buFont typeface="Symbol" panose="05050102010706020507" pitchFamily="18" charset="2"/>
            <a:buChar char=""/>
          </a:pPr>
          <a:r>
            <a:rPr lang="en-GB" sz="1500"/>
            <a:t>How can national mirror committee experts comment?</a:t>
          </a:r>
        </a:p>
      </dgm:t>
    </dgm:pt>
    <dgm:pt modelId="{2D6312E3-2E7E-4941-B83A-C041CD918234}" type="parTrans" cxnId="{9A3843DF-E9C6-470A-8B58-C485CE1DC3A5}">
      <dgm:prSet/>
      <dgm:spPr/>
      <dgm:t>
        <a:bodyPr/>
        <a:lstStyle/>
        <a:p>
          <a:endParaRPr lang="en-GB"/>
        </a:p>
      </dgm:t>
    </dgm:pt>
    <dgm:pt modelId="{B5665BE5-35D8-4228-B0E7-851F78A9A7AD}" type="sibTrans" cxnId="{9A3843DF-E9C6-470A-8B58-C485CE1DC3A5}">
      <dgm:prSet/>
      <dgm:spPr/>
      <dgm:t>
        <a:bodyPr/>
        <a:lstStyle/>
        <a:p>
          <a:endParaRPr lang="en-GB"/>
        </a:p>
      </dgm:t>
    </dgm:pt>
    <dgm:pt modelId="{D08B29DF-B379-474B-AA74-7EA2D8674492}">
      <dgm:prSet phldrT="[Text]" custT="1"/>
      <dgm:spPr/>
      <dgm:t>
        <a:bodyPr/>
        <a:lstStyle/>
        <a:p>
          <a:r>
            <a:rPr lang="en-GB" sz="1400" dirty="0"/>
            <a:t>Wednesday 21 Sept 2022 9:00-9:50 CEST</a:t>
          </a:r>
        </a:p>
      </dgm:t>
    </dgm:pt>
    <dgm:pt modelId="{FEEC7A58-2CDD-48B8-9DFB-07B77F84BF01}" type="parTrans" cxnId="{3A408751-524A-4B13-998A-4BA38DF9FAE8}">
      <dgm:prSet/>
      <dgm:spPr/>
      <dgm:t>
        <a:bodyPr/>
        <a:lstStyle/>
        <a:p>
          <a:endParaRPr lang="en-GB"/>
        </a:p>
      </dgm:t>
    </dgm:pt>
    <dgm:pt modelId="{0B0A91D8-4A4F-4F5A-BCB6-36F91771DF49}" type="sibTrans" cxnId="{3A408751-524A-4B13-998A-4BA38DF9FAE8}">
      <dgm:prSet/>
      <dgm:spPr/>
      <dgm:t>
        <a:bodyPr/>
        <a:lstStyle/>
        <a:p>
          <a:endParaRPr lang="en-GB"/>
        </a:p>
      </dgm:t>
    </dgm:pt>
    <dgm:pt modelId="{6680AE8B-86E2-4090-8C4E-E9E813788180}">
      <dgm:prSet phldrT="[Text]" custT="1"/>
      <dgm:spPr/>
      <dgm:t>
        <a:bodyPr/>
        <a:lstStyle/>
        <a:p>
          <a:pPr>
            <a:buFont typeface="Symbol" panose="05050102010706020507" pitchFamily="18" charset="2"/>
            <a:buChar char=""/>
          </a:pPr>
          <a:r>
            <a:rPr lang="en-GB" sz="1600" b="1" i="1"/>
            <a:t>Training 3</a:t>
          </a:r>
        </a:p>
        <a:p>
          <a:pPr>
            <a:buFont typeface="Symbol" panose="05050102010706020507" pitchFamily="18" charset="2"/>
            <a:buChar char=""/>
          </a:pPr>
          <a:r>
            <a:rPr lang="en-GB" sz="1500"/>
            <a:t>How can NCAs/national mirror committee Secretaries manage and resolve comments, and submit their national position to the IEC?</a:t>
          </a:r>
        </a:p>
      </dgm:t>
    </dgm:pt>
    <dgm:pt modelId="{DF659EFE-4310-447C-8F83-196150187141}" type="parTrans" cxnId="{AB93950F-B97E-42A1-B70B-68E743C27E7D}">
      <dgm:prSet/>
      <dgm:spPr/>
      <dgm:t>
        <a:bodyPr/>
        <a:lstStyle/>
        <a:p>
          <a:endParaRPr lang="en-GB"/>
        </a:p>
      </dgm:t>
    </dgm:pt>
    <dgm:pt modelId="{17669D0F-85CD-4A37-BA66-7A690AE0C9CD}" type="sibTrans" cxnId="{AB93950F-B97E-42A1-B70B-68E743C27E7D}">
      <dgm:prSet/>
      <dgm:spPr/>
      <dgm:t>
        <a:bodyPr/>
        <a:lstStyle/>
        <a:p>
          <a:endParaRPr lang="en-GB"/>
        </a:p>
      </dgm:t>
    </dgm:pt>
    <dgm:pt modelId="{E42F8F5C-7C5A-418B-A4CE-DC2DE715737E}">
      <dgm:prSet phldrT="[Text]" custT="1"/>
      <dgm:spPr/>
      <dgm:t>
        <a:bodyPr/>
        <a:lstStyle/>
        <a:p>
          <a:r>
            <a:rPr lang="en-GB" sz="1400" dirty="0"/>
            <a:t>Wednesday 21 Sept 2022 10:00-11:00 CEST</a:t>
          </a:r>
        </a:p>
      </dgm:t>
    </dgm:pt>
    <dgm:pt modelId="{2C547341-4F5B-4F84-AC2F-9DCF3EE30536}" type="parTrans" cxnId="{4A40B0B5-D918-4714-BEA4-8149AD318E61}">
      <dgm:prSet/>
      <dgm:spPr/>
      <dgm:t>
        <a:bodyPr/>
        <a:lstStyle/>
        <a:p>
          <a:endParaRPr lang="en-GB"/>
        </a:p>
      </dgm:t>
    </dgm:pt>
    <dgm:pt modelId="{EDFFE7CC-57C5-428A-B441-D9FD28E61435}" type="sibTrans" cxnId="{4A40B0B5-D918-4714-BEA4-8149AD318E61}">
      <dgm:prSet/>
      <dgm:spPr/>
      <dgm:t>
        <a:bodyPr/>
        <a:lstStyle/>
        <a:p>
          <a:endParaRPr lang="en-GB"/>
        </a:p>
      </dgm:t>
    </dgm:pt>
    <dgm:pt modelId="{8E82B297-46FE-489A-9602-326F5BE83D89}">
      <dgm:prSet phldrT="[Text]" custT="1"/>
      <dgm:spPr/>
      <dgm:t>
        <a:bodyPr/>
        <a:lstStyle/>
        <a:p>
          <a:r>
            <a:rPr lang="en-GB" sz="1400" dirty="0"/>
            <a:t>Tuesday 20 Sept 2022 16:00-17:00 CEST</a:t>
          </a:r>
        </a:p>
      </dgm:t>
    </dgm:pt>
    <dgm:pt modelId="{42881CF3-4DC2-4A66-B618-E7764546EDC8}" type="parTrans" cxnId="{9E1F8DB8-AEFB-4A45-8E33-C01DE77FAB02}">
      <dgm:prSet/>
      <dgm:spPr/>
      <dgm:t>
        <a:bodyPr/>
        <a:lstStyle/>
        <a:p>
          <a:endParaRPr lang="en-GB"/>
        </a:p>
      </dgm:t>
    </dgm:pt>
    <dgm:pt modelId="{A4596123-E336-4C12-8D2D-8C713B47B851}" type="sibTrans" cxnId="{9E1F8DB8-AEFB-4A45-8E33-C01DE77FAB02}">
      <dgm:prSet/>
      <dgm:spPr/>
      <dgm:t>
        <a:bodyPr/>
        <a:lstStyle/>
        <a:p>
          <a:endParaRPr lang="en-GB"/>
        </a:p>
      </dgm:t>
    </dgm:pt>
    <dgm:pt modelId="{CCF9642C-652F-4416-BBF6-3894F14F114D}">
      <dgm:prSet custT="1"/>
      <dgm:spPr/>
      <dgm:t>
        <a:bodyPr/>
        <a:lstStyle/>
        <a:p>
          <a:r>
            <a:rPr lang="en-GB" sz="1400" dirty="0"/>
            <a:t>Wednesday 21 Sept 2022 16:00-16:50 CEST</a:t>
          </a:r>
        </a:p>
      </dgm:t>
    </dgm:pt>
    <dgm:pt modelId="{98C5F6CF-85A1-4F10-9C95-43B767E7F5CD}" type="parTrans" cxnId="{5A9276FE-68F1-4336-80D5-9D4EB3D3649D}">
      <dgm:prSet/>
      <dgm:spPr/>
      <dgm:t>
        <a:bodyPr/>
        <a:lstStyle/>
        <a:p>
          <a:endParaRPr lang="en-GB"/>
        </a:p>
      </dgm:t>
    </dgm:pt>
    <dgm:pt modelId="{9C6FD777-7A9F-4C7F-8FC7-919D89364ACA}" type="sibTrans" cxnId="{5A9276FE-68F1-4336-80D5-9D4EB3D3649D}">
      <dgm:prSet/>
      <dgm:spPr/>
      <dgm:t>
        <a:bodyPr/>
        <a:lstStyle/>
        <a:p>
          <a:endParaRPr lang="en-GB"/>
        </a:p>
      </dgm:t>
    </dgm:pt>
    <dgm:pt modelId="{1D181555-8674-43CE-8675-CE54FEB602EA}">
      <dgm:prSet custT="1"/>
      <dgm:spPr/>
      <dgm:t>
        <a:bodyPr/>
        <a:lstStyle/>
        <a:p>
          <a:r>
            <a:rPr lang="en-GB" sz="1400" dirty="0"/>
            <a:t>Wednesday 21 Sept 2022 17:00-18:00 CEST</a:t>
          </a:r>
        </a:p>
      </dgm:t>
    </dgm:pt>
    <dgm:pt modelId="{93EC5352-E48F-4FF8-A1BF-E1942B2BC7C5}" type="parTrans" cxnId="{3B4C0402-7B92-4140-8673-4DE7520AB5F4}">
      <dgm:prSet/>
      <dgm:spPr/>
      <dgm:t>
        <a:bodyPr/>
        <a:lstStyle/>
        <a:p>
          <a:endParaRPr lang="en-GB"/>
        </a:p>
      </dgm:t>
    </dgm:pt>
    <dgm:pt modelId="{EBB01176-6052-4910-B711-E059BD75B278}" type="sibTrans" cxnId="{3B4C0402-7B92-4140-8673-4DE7520AB5F4}">
      <dgm:prSet/>
      <dgm:spPr/>
      <dgm:t>
        <a:bodyPr/>
        <a:lstStyle/>
        <a:p>
          <a:endParaRPr lang="en-GB"/>
        </a:p>
      </dgm:t>
    </dgm:pt>
    <dgm:pt modelId="{7709F16F-569F-4422-B673-1ECCF27C4E00}" type="pres">
      <dgm:prSet presAssocID="{1E473D5A-33CF-4C93-A741-48AA244682A7}" presName="Name0" presStyleCnt="0">
        <dgm:presLayoutVars>
          <dgm:dir/>
          <dgm:animLvl val="lvl"/>
          <dgm:resizeHandles val="exact"/>
        </dgm:presLayoutVars>
      </dgm:prSet>
      <dgm:spPr/>
    </dgm:pt>
    <dgm:pt modelId="{46A2A291-443F-4C2B-A3A4-D9ACB5E5FBEB}" type="pres">
      <dgm:prSet presAssocID="{EECFF308-94E6-4AE7-8B8B-D23AEB591901}" presName="linNode" presStyleCnt="0"/>
      <dgm:spPr/>
    </dgm:pt>
    <dgm:pt modelId="{B26F4EC0-C1B1-4918-A2A5-9097E8B459D7}" type="pres">
      <dgm:prSet presAssocID="{EECFF308-94E6-4AE7-8B8B-D23AEB591901}" presName="parentText" presStyleLbl="node1" presStyleIdx="0" presStyleCnt="3" custScaleX="148807">
        <dgm:presLayoutVars>
          <dgm:chMax val="1"/>
          <dgm:bulletEnabled val="1"/>
        </dgm:presLayoutVars>
      </dgm:prSet>
      <dgm:spPr/>
    </dgm:pt>
    <dgm:pt modelId="{943FBDEC-1B94-422D-86DA-4316DDC283DB}" type="pres">
      <dgm:prSet presAssocID="{EECFF308-94E6-4AE7-8B8B-D23AEB591901}" presName="descendantText" presStyleLbl="alignAccFollowNode1" presStyleIdx="0" presStyleCnt="3" custScaleX="107445">
        <dgm:presLayoutVars>
          <dgm:bulletEnabled val="1"/>
        </dgm:presLayoutVars>
      </dgm:prSet>
      <dgm:spPr/>
    </dgm:pt>
    <dgm:pt modelId="{F46B7071-5409-4323-ABE5-5CD59F312589}" type="pres">
      <dgm:prSet presAssocID="{97D5A5F5-921A-4F32-A399-168453FA0FD6}" presName="sp" presStyleCnt="0"/>
      <dgm:spPr/>
    </dgm:pt>
    <dgm:pt modelId="{9E3BAC07-DA0A-4A50-8505-ADE996E96854}" type="pres">
      <dgm:prSet presAssocID="{2D20C4AF-8FD4-4880-B90B-F6ACC13FCEAF}" presName="linNode" presStyleCnt="0"/>
      <dgm:spPr/>
    </dgm:pt>
    <dgm:pt modelId="{D90BD988-95A3-4DC4-874F-69B308F9090A}" type="pres">
      <dgm:prSet presAssocID="{2D20C4AF-8FD4-4880-B90B-F6ACC13FCEAF}" presName="parentText" presStyleLbl="node1" presStyleIdx="1" presStyleCnt="3" custScaleX="148807">
        <dgm:presLayoutVars>
          <dgm:chMax val="1"/>
          <dgm:bulletEnabled val="1"/>
        </dgm:presLayoutVars>
      </dgm:prSet>
      <dgm:spPr/>
    </dgm:pt>
    <dgm:pt modelId="{CF95EDB9-26D5-4A83-8F00-F7CBBBA7B7F6}" type="pres">
      <dgm:prSet presAssocID="{2D20C4AF-8FD4-4880-B90B-F6ACC13FCEAF}" presName="descendantText" presStyleLbl="alignAccFollowNode1" presStyleIdx="1" presStyleCnt="3" custScaleX="107445">
        <dgm:presLayoutVars>
          <dgm:bulletEnabled val="1"/>
        </dgm:presLayoutVars>
      </dgm:prSet>
      <dgm:spPr/>
    </dgm:pt>
    <dgm:pt modelId="{F695AD64-F615-4E2D-BA35-D2C2433815CB}" type="pres">
      <dgm:prSet presAssocID="{B5665BE5-35D8-4228-B0E7-851F78A9A7AD}" presName="sp" presStyleCnt="0"/>
      <dgm:spPr/>
    </dgm:pt>
    <dgm:pt modelId="{29D5D72D-5824-4C69-A214-06BBDA45E858}" type="pres">
      <dgm:prSet presAssocID="{6680AE8B-86E2-4090-8C4E-E9E813788180}" presName="linNode" presStyleCnt="0"/>
      <dgm:spPr/>
    </dgm:pt>
    <dgm:pt modelId="{938CF6D6-2A13-4F80-AD5C-FED78F6234C6}" type="pres">
      <dgm:prSet presAssocID="{6680AE8B-86E2-4090-8C4E-E9E813788180}" presName="parentText" presStyleLbl="node1" presStyleIdx="2" presStyleCnt="3" custScaleX="148807">
        <dgm:presLayoutVars>
          <dgm:chMax val="1"/>
          <dgm:bulletEnabled val="1"/>
        </dgm:presLayoutVars>
      </dgm:prSet>
      <dgm:spPr/>
    </dgm:pt>
    <dgm:pt modelId="{C8EE92C0-C215-4C75-9424-8AD217AB22FA}" type="pres">
      <dgm:prSet presAssocID="{6680AE8B-86E2-4090-8C4E-E9E813788180}" presName="descendantText" presStyleLbl="alignAccFollowNode1" presStyleIdx="2" presStyleCnt="3" custScaleX="107445" custScaleY="100015">
        <dgm:presLayoutVars>
          <dgm:bulletEnabled val="1"/>
        </dgm:presLayoutVars>
      </dgm:prSet>
      <dgm:spPr/>
    </dgm:pt>
  </dgm:ptLst>
  <dgm:cxnLst>
    <dgm:cxn modelId="{3B4C0402-7B92-4140-8673-4DE7520AB5F4}" srcId="{6680AE8B-86E2-4090-8C4E-E9E813788180}" destId="{1D181555-8674-43CE-8675-CE54FEB602EA}" srcOrd="1" destOrd="0" parTransId="{93EC5352-E48F-4FF8-A1BF-E1942B2BC7C5}" sibTransId="{EBB01176-6052-4910-B711-E059BD75B278}"/>
    <dgm:cxn modelId="{394D9F07-6852-433A-BED7-473C155036C8}" type="presOf" srcId="{CCF9642C-652F-4416-BBF6-3894F14F114D}" destId="{CF95EDB9-26D5-4A83-8F00-F7CBBBA7B7F6}" srcOrd="0" destOrd="1" presId="urn:microsoft.com/office/officeart/2005/8/layout/vList5"/>
    <dgm:cxn modelId="{D007A607-4211-4ECE-AD7E-6011D3A424D9}" type="presOf" srcId="{2D20C4AF-8FD4-4880-B90B-F6ACC13FCEAF}" destId="{D90BD988-95A3-4DC4-874F-69B308F9090A}" srcOrd="0" destOrd="0" presId="urn:microsoft.com/office/officeart/2005/8/layout/vList5"/>
    <dgm:cxn modelId="{AB93950F-B97E-42A1-B70B-68E743C27E7D}" srcId="{1E473D5A-33CF-4C93-A741-48AA244682A7}" destId="{6680AE8B-86E2-4090-8C4E-E9E813788180}" srcOrd="2" destOrd="0" parTransId="{DF659EFE-4310-447C-8F83-196150187141}" sibTransId="{17669D0F-85CD-4A37-BA66-7A690AE0C9CD}"/>
    <dgm:cxn modelId="{C5E76412-F054-4E08-8519-A1BA3429F711}" type="presOf" srcId="{6680AE8B-86E2-4090-8C4E-E9E813788180}" destId="{938CF6D6-2A13-4F80-AD5C-FED78F6234C6}" srcOrd="0" destOrd="0" presId="urn:microsoft.com/office/officeart/2005/8/layout/vList5"/>
    <dgm:cxn modelId="{657CF319-6AEA-47D0-8B1D-D90BF46D79B5}" srcId="{EECFF308-94E6-4AE7-8B8B-D23AEB591901}" destId="{B8BCB3D0-E4AB-4DAA-8853-E14ABE06EB2A}" srcOrd="0" destOrd="0" parTransId="{348CC6FA-6A03-4096-9264-DF78827EE6B9}" sibTransId="{FF54BBD6-BB78-4812-9A22-57D6D0A12A42}"/>
    <dgm:cxn modelId="{24E20E31-EE83-4ECF-8991-F3142AE26222}" type="presOf" srcId="{B8BCB3D0-E4AB-4DAA-8853-E14ABE06EB2A}" destId="{943FBDEC-1B94-422D-86DA-4316DDC283DB}" srcOrd="0" destOrd="0" presId="urn:microsoft.com/office/officeart/2005/8/layout/vList5"/>
    <dgm:cxn modelId="{11730F37-5F45-444F-9FB1-70667506B241}" type="presOf" srcId="{1E473D5A-33CF-4C93-A741-48AA244682A7}" destId="{7709F16F-569F-4422-B673-1ECCF27C4E00}" srcOrd="0" destOrd="0" presId="urn:microsoft.com/office/officeart/2005/8/layout/vList5"/>
    <dgm:cxn modelId="{48E91064-FCD5-40A4-AA46-2EF3EDE19A9E}" type="presOf" srcId="{1D181555-8674-43CE-8675-CE54FEB602EA}" destId="{C8EE92C0-C215-4C75-9424-8AD217AB22FA}" srcOrd="0" destOrd="1" presId="urn:microsoft.com/office/officeart/2005/8/layout/vList5"/>
    <dgm:cxn modelId="{8CC13949-9BC2-4F13-B079-2CA68CAD1AD5}" type="presOf" srcId="{D08B29DF-B379-474B-AA74-7EA2D8674492}" destId="{CF95EDB9-26D5-4A83-8F00-F7CBBBA7B7F6}" srcOrd="0" destOrd="0" presId="urn:microsoft.com/office/officeart/2005/8/layout/vList5"/>
    <dgm:cxn modelId="{3A408751-524A-4B13-998A-4BA38DF9FAE8}" srcId="{2D20C4AF-8FD4-4880-B90B-F6ACC13FCEAF}" destId="{D08B29DF-B379-474B-AA74-7EA2D8674492}" srcOrd="0" destOrd="0" parTransId="{FEEC7A58-2CDD-48B8-9DFB-07B77F84BF01}" sibTransId="{0B0A91D8-4A4F-4F5A-BCB6-36F91771DF49}"/>
    <dgm:cxn modelId="{88E85489-D484-46D8-B561-32E8C11DFE44}" srcId="{1E473D5A-33CF-4C93-A741-48AA244682A7}" destId="{EECFF308-94E6-4AE7-8B8B-D23AEB591901}" srcOrd="0" destOrd="0" parTransId="{879D3607-9013-448F-9683-F3F5DB09E9F6}" sibTransId="{97D5A5F5-921A-4F32-A399-168453FA0FD6}"/>
    <dgm:cxn modelId="{2E29658B-BAE3-437E-844D-E6356ED8AF24}" type="presOf" srcId="{8E82B297-46FE-489A-9602-326F5BE83D89}" destId="{943FBDEC-1B94-422D-86DA-4316DDC283DB}" srcOrd="0" destOrd="1" presId="urn:microsoft.com/office/officeart/2005/8/layout/vList5"/>
    <dgm:cxn modelId="{46C9518D-C1DF-4B80-874B-619E8503D8D5}" type="presOf" srcId="{EECFF308-94E6-4AE7-8B8B-D23AEB591901}" destId="{B26F4EC0-C1B1-4918-A2A5-9097E8B459D7}" srcOrd="0" destOrd="0" presId="urn:microsoft.com/office/officeart/2005/8/layout/vList5"/>
    <dgm:cxn modelId="{4A40B0B5-D918-4714-BEA4-8149AD318E61}" srcId="{6680AE8B-86E2-4090-8C4E-E9E813788180}" destId="{E42F8F5C-7C5A-418B-A4CE-DC2DE715737E}" srcOrd="0" destOrd="0" parTransId="{2C547341-4F5B-4F84-AC2F-9DCF3EE30536}" sibTransId="{EDFFE7CC-57C5-428A-B441-D9FD28E61435}"/>
    <dgm:cxn modelId="{9E1F8DB8-AEFB-4A45-8E33-C01DE77FAB02}" srcId="{EECFF308-94E6-4AE7-8B8B-D23AEB591901}" destId="{8E82B297-46FE-489A-9602-326F5BE83D89}" srcOrd="1" destOrd="0" parTransId="{42881CF3-4DC2-4A66-B618-E7764546EDC8}" sibTransId="{A4596123-E336-4C12-8D2D-8C713B47B851}"/>
    <dgm:cxn modelId="{A36767D2-2BF1-4728-88CB-449FBE931990}" type="presOf" srcId="{E42F8F5C-7C5A-418B-A4CE-DC2DE715737E}" destId="{C8EE92C0-C215-4C75-9424-8AD217AB22FA}" srcOrd="0" destOrd="0" presId="urn:microsoft.com/office/officeart/2005/8/layout/vList5"/>
    <dgm:cxn modelId="{9A3843DF-E9C6-470A-8B58-C485CE1DC3A5}" srcId="{1E473D5A-33CF-4C93-A741-48AA244682A7}" destId="{2D20C4AF-8FD4-4880-B90B-F6ACC13FCEAF}" srcOrd="1" destOrd="0" parTransId="{2D6312E3-2E7E-4941-B83A-C041CD918234}" sibTransId="{B5665BE5-35D8-4228-B0E7-851F78A9A7AD}"/>
    <dgm:cxn modelId="{5A9276FE-68F1-4336-80D5-9D4EB3D3649D}" srcId="{2D20C4AF-8FD4-4880-B90B-F6ACC13FCEAF}" destId="{CCF9642C-652F-4416-BBF6-3894F14F114D}" srcOrd="1" destOrd="0" parTransId="{98C5F6CF-85A1-4F10-9C95-43B767E7F5CD}" sibTransId="{9C6FD777-7A9F-4C7F-8FC7-919D89364ACA}"/>
    <dgm:cxn modelId="{1A095E5E-B107-4F11-AFA1-38A7686265BD}" type="presParOf" srcId="{7709F16F-569F-4422-B673-1ECCF27C4E00}" destId="{46A2A291-443F-4C2B-A3A4-D9ACB5E5FBEB}" srcOrd="0" destOrd="0" presId="urn:microsoft.com/office/officeart/2005/8/layout/vList5"/>
    <dgm:cxn modelId="{A7556570-D574-4EF7-B19E-6DFC7845C58E}" type="presParOf" srcId="{46A2A291-443F-4C2B-A3A4-D9ACB5E5FBEB}" destId="{B26F4EC0-C1B1-4918-A2A5-9097E8B459D7}" srcOrd="0" destOrd="0" presId="urn:microsoft.com/office/officeart/2005/8/layout/vList5"/>
    <dgm:cxn modelId="{858CD77F-EFE6-4E1E-9610-DD87CF9D24B8}" type="presParOf" srcId="{46A2A291-443F-4C2B-A3A4-D9ACB5E5FBEB}" destId="{943FBDEC-1B94-422D-86DA-4316DDC283DB}" srcOrd="1" destOrd="0" presId="urn:microsoft.com/office/officeart/2005/8/layout/vList5"/>
    <dgm:cxn modelId="{7C6A0A52-BF5A-494D-B024-2CC16F118D95}" type="presParOf" srcId="{7709F16F-569F-4422-B673-1ECCF27C4E00}" destId="{F46B7071-5409-4323-ABE5-5CD59F312589}" srcOrd="1" destOrd="0" presId="urn:microsoft.com/office/officeart/2005/8/layout/vList5"/>
    <dgm:cxn modelId="{5C9A2820-AFEC-4331-838F-D7BAEB43410E}" type="presParOf" srcId="{7709F16F-569F-4422-B673-1ECCF27C4E00}" destId="{9E3BAC07-DA0A-4A50-8505-ADE996E96854}" srcOrd="2" destOrd="0" presId="urn:microsoft.com/office/officeart/2005/8/layout/vList5"/>
    <dgm:cxn modelId="{9CE51C09-4B36-4D8B-9F29-DFB7DED33D63}" type="presParOf" srcId="{9E3BAC07-DA0A-4A50-8505-ADE996E96854}" destId="{D90BD988-95A3-4DC4-874F-69B308F9090A}" srcOrd="0" destOrd="0" presId="urn:microsoft.com/office/officeart/2005/8/layout/vList5"/>
    <dgm:cxn modelId="{F2A502F7-4C68-41C7-953F-F4BF9022E96C}" type="presParOf" srcId="{9E3BAC07-DA0A-4A50-8505-ADE996E96854}" destId="{CF95EDB9-26D5-4A83-8F00-F7CBBBA7B7F6}" srcOrd="1" destOrd="0" presId="urn:microsoft.com/office/officeart/2005/8/layout/vList5"/>
    <dgm:cxn modelId="{67DD6073-5AAB-470D-8691-5EA61C9D7E96}" type="presParOf" srcId="{7709F16F-569F-4422-B673-1ECCF27C4E00}" destId="{F695AD64-F615-4E2D-BA35-D2C2433815CB}" srcOrd="3" destOrd="0" presId="urn:microsoft.com/office/officeart/2005/8/layout/vList5"/>
    <dgm:cxn modelId="{F85C5433-1128-4D4B-96DA-053D7988D8BD}" type="presParOf" srcId="{7709F16F-569F-4422-B673-1ECCF27C4E00}" destId="{29D5D72D-5824-4C69-A214-06BBDA45E858}" srcOrd="4" destOrd="0" presId="urn:microsoft.com/office/officeart/2005/8/layout/vList5"/>
    <dgm:cxn modelId="{76F2ADAC-8FC7-498E-A626-70836A651ECB}" type="presParOf" srcId="{29D5D72D-5824-4C69-A214-06BBDA45E858}" destId="{938CF6D6-2A13-4F80-AD5C-FED78F6234C6}" srcOrd="0" destOrd="0" presId="urn:microsoft.com/office/officeart/2005/8/layout/vList5"/>
    <dgm:cxn modelId="{D5E892B9-EE65-4FFB-B2CA-A8134DD541C0}" type="presParOf" srcId="{29D5D72D-5824-4C69-A214-06BBDA45E858}" destId="{C8EE92C0-C215-4C75-9424-8AD217AB22F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1F2653F-E80C-4582-9A34-9B9334B41B90}" type="doc">
      <dgm:prSet loTypeId="urn:microsoft.com/office/officeart/2005/8/layout/list1" loCatId="list" qsTypeId="urn:microsoft.com/office/officeart/2005/8/quickstyle/simple5" qsCatId="simple" csTypeId="urn:microsoft.com/office/officeart/2005/8/colors/accent2_2" csCatId="accent2" phldr="1"/>
      <dgm:spPr/>
      <dgm:t>
        <a:bodyPr/>
        <a:lstStyle/>
        <a:p>
          <a:endParaRPr lang="en-GB"/>
        </a:p>
      </dgm:t>
    </dgm:pt>
    <dgm:pt modelId="{DB61D719-C083-4E11-A67D-83F80A51DC0F}">
      <dgm:prSet phldrT="[Text]" custT="1"/>
      <dgm:spPr/>
      <dgm:t>
        <a:bodyPr/>
        <a:lstStyle/>
        <a:p>
          <a:r>
            <a:rPr lang="en-GB" sz="1400" b="1"/>
            <a:t>IEC SC 48B</a:t>
          </a:r>
        </a:p>
      </dgm:t>
    </dgm:pt>
    <dgm:pt modelId="{F513F8FC-4110-422F-9359-BE47850C6BBF}" type="parTrans" cxnId="{0E040A0D-1C84-4D1C-B9C9-60EFAB51F112}">
      <dgm:prSet/>
      <dgm:spPr/>
      <dgm:t>
        <a:bodyPr/>
        <a:lstStyle/>
        <a:p>
          <a:endParaRPr lang="en-GB" b="1"/>
        </a:p>
      </dgm:t>
    </dgm:pt>
    <dgm:pt modelId="{3B285100-8FF7-4554-A010-F39932768DB8}" type="sibTrans" cxnId="{0E040A0D-1C84-4D1C-B9C9-60EFAB51F112}">
      <dgm:prSet/>
      <dgm:spPr/>
      <dgm:t>
        <a:bodyPr/>
        <a:lstStyle/>
        <a:p>
          <a:endParaRPr lang="en-GB" b="1"/>
        </a:p>
      </dgm:t>
    </dgm:pt>
    <dgm:pt modelId="{9558E2DD-5C9A-42BE-8218-877C863A2AFA}">
      <dgm:prSet phldrT="[Text]" custT="1"/>
      <dgm:spPr/>
      <dgm:t>
        <a:bodyPr/>
        <a:lstStyle/>
        <a:p>
          <a:r>
            <a:rPr lang="en-GB" sz="1400" b="1"/>
            <a:t>IEC TC 114</a:t>
          </a:r>
        </a:p>
      </dgm:t>
    </dgm:pt>
    <dgm:pt modelId="{5EFDC7E2-3EC3-48E1-BC3C-26CDDBEFC9DC}" type="parTrans" cxnId="{4CFE8B7A-3950-491D-9794-BC6EDA19D4F3}">
      <dgm:prSet/>
      <dgm:spPr/>
      <dgm:t>
        <a:bodyPr/>
        <a:lstStyle/>
        <a:p>
          <a:endParaRPr lang="en-GB" b="1"/>
        </a:p>
      </dgm:t>
    </dgm:pt>
    <dgm:pt modelId="{7B52E1E5-7539-451F-8FED-18803CA3A1EE}" type="sibTrans" cxnId="{4CFE8B7A-3950-491D-9794-BC6EDA19D4F3}">
      <dgm:prSet/>
      <dgm:spPr/>
      <dgm:t>
        <a:bodyPr/>
        <a:lstStyle/>
        <a:p>
          <a:endParaRPr lang="en-GB" b="1"/>
        </a:p>
      </dgm:t>
    </dgm:pt>
    <dgm:pt modelId="{D8D5814C-4629-4996-A914-FD594716DBD0}">
      <dgm:prSet phldrT="[Text]" custT="1"/>
      <dgm:spPr/>
      <dgm:t>
        <a:bodyPr/>
        <a:lstStyle/>
        <a:p>
          <a:r>
            <a:rPr lang="en-GB" sz="1050" b="1"/>
            <a:t> IEC TS 62600-200 Ed2</a:t>
          </a:r>
        </a:p>
      </dgm:t>
    </dgm:pt>
    <dgm:pt modelId="{5EBC7B81-6157-47C2-9420-2DA9D8D0C74A}" type="parTrans" cxnId="{91C2B40D-F38F-41E0-9F3E-8F8EBB8AA591}">
      <dgm:prSet/>
      <dgm:spPr/>
      <dgm:t>
        <a:bodyPr/>
        <a:lstStyle/>
        <a:p>
          <a:endParaRPr lang="en-GB" b="1"/>
        </a:p>
      </dgm:t>
    </dgm:pt>
    <dgm:pt modelId="{DA512ED5-9D37-4D61-89FA-EA3AD5F0A1FB}" type="sibTrans" cxnId="{91C2B40D-F38F-41E0-9F3E-8F8EBB8AA591}">
      <dgm:prSet/>
      <dgm:spPr/>
      <dgm:t>
        <a:bodyPr/>
        <a:lstStyle/>
        <a:p>
          <a:endParaRPr lang="en-GB" b="1"/>
        </a:p>
      </dgm:t>
    </dgm:pt>
    <dgm:pt modelId="{863C4D76-130F-4FF5-91EE-544111E29D42}">
      <dgm:prSet phldrT="[Text]" custT="1"/>
      <dgm:spPr/>
      <dgm:t>
        <a:bodyPr/>
        <a:lstStyle/>
        <a:p>
          <a:r>
            <a:rPr lang="en-GB" sz="1050" b="1"/>
            <a:t> IEC 60512-28-100 Ed3</a:t>
          </a:r>
        </a:p>
      </dgm:t>
    </dgm:pt>
    <dgm:pt modelId="{4C5A48D4-C6D4-4A76-84A4-3D07E610E34C}" type="parTrans" cxnId="{90D37432-005C-4AA1-8C5B-128343B94432}">
      <dgm:prSet/>
      <dgm:spPr/>
      <dgm:t>
        <a:bodyPr/>
        <a:lstStyle/>
        <a:p>
          <a:endParaRPr lang="en-GB" b="1"/>
        </a:p>
      </dgm:t>
    </dgm:pt>
    <dgm:pt modelId="{00D0EE7D-4505-4014-90BA-750463DBBABD}" type="sibTrans" cxnId="{90D37432-005C-4AA1-8C5B-128343B94432}">
      <dgm:prSet/>
      <dgm:spPr/>
      <dgm:t>
        <a:bodyPr/>
        <a:lstStyle/>
        <a:p>
          <a:endParaRPr lang="en-GB" b="1"/>
        </a:p>
      </dgm:t>
    </dgm:pt>
    <dgm:pt modelId="{97FC624A-95D8-48D9-A176-1992748CDC9C}" type="pres">
      <dgm:prSet presAssocID="{61F2653F-E80C-4582-9A34-9B9334B41B90}" presName="linear" presStyleCnt="0">
        <dgm:presLayoutVars>
          <dgm:dir/>
          <dgm:animLvl val="lvl"/>
          <dgm:resizeHandles val="exact"/>
        </dgm:presLayoutVars>
      </dgm:prSet>
      <dgm:spPr/>
    </dgm:pt>
    <dgm:pt modelId="{4D989384-16AE-4E92-A2FB-90268E583E44}" type="pres">
      <dgm:prSet presAssocID="{DB61D719-C083-4E11-A67D-83F80A51DC0F}" presName="parentLin" presStyleCnt="0"/>
      <dgm:spPr/>
    </dgm:pt>
    <dgm:pt modelId="{978FC504-E255-4581-B915-FE766EF4C01A}" type="pres">
      <dgm:prSet presAssocID="{DB61D719-C083-4E11-A67D-83F80A51DC0F}" presName="parentLeftMargin" presStyleLbl="node1" presStyleIdx="0" presStyleCnt="2"/>
      <dgm:spPr/>
    </dgm:pt>
    <dgm:pt modelId="{7E7A90C6-F15B-4833-85CD-CE1D54D5FFAA}" type="pres">
      <dgm:prSet presAssocID="{DB61D719-C083-4E11-A67D-83F80A51DC0F}" presName="parentText" presStyleLbl="node1" presStyleIdx="0" presStyleCnt="2">
        <dgm:presLayoutVars>
          <dgm:chMax val="0"/>
          <dgm:bulletEnabled val="1"/>
        </dgm:presLayoutVars>
      </dgm:prSet>
      <dgm:spPr/>
    </dgm:pt>
    <dgm:pt modelId="{600391BE-BA6A-4F38-9DAD-FB31487B6B5C}" type="pres">
      <dgm:prSet presAssocID="{DB61D719-C083-4E11-A67D-83F80A51DC0F}" presName="negativeSpace" presStyleCnt="0"/>
      <dgm:spPr/>
    </dgm:pt>
    <dgm:pt modelId="{7B6B9591-F5D8-44BB-9232-A18CC5CB7DB5}" type="pres">
      <dgm:prSet presAssocID="{DB61D719-C083-4E11-A67D-83F80A51DC0F}" presName="childText" presStyleLbl="conFgAcc1" presStyleIdx="0" presStyleCnt="2">
        <dgm:presLayoutVars>
          <dgm:bulletEnabled val="1"/>
        </dgm:presLayoutVars>
      </dgm:prSet>
      <dgm:spPr/>
    </dgm:pt>
    <dgm:pt modelId="{87EBE2A9-A2E5-4E0A-ADB2-E3F355AC0081}" type="pres">
      <dgm:prSet presAssocID="{3B285100-8FF7-4554-A010-F39932768DB8}" presName="spaceBetweenRectangles" presStyleCnt="0"/>
      <dgm:spPr/>
    </dgm:pt>
    <dgm:pt modelId="{F11512FE-70CB-4D75-B146-93D8C9EBC5A7}" type="pres">
      <dgm:prSet presAssocID="{9558E2DD-5C9A-42BE-8218-877C863A2AFA}" presName="parentLin" presStyleCnt="0"/>
      <dgm:spPr/>
    </dgm:pt>
    <dgm:pt modelId="{A06D0386-BB9A-418D-AEA1-CEAA9E9C0601}" type="pres">
      <dgm:prSet presAssocID="{9558E2DD-5C9A-42BE-8218-877C863A2AFA}" presName="parentLeftMargin" presStyleLbl="node1" presStyleIdx="0" presStyleCnt="2"/>
      <dgm:spPr/>
    </dgm:pt>
    <dgm:pt modelId="{769BFCD4-82AC-4818-BD6B-1BB0E3481A1B}" type="pres">
      <dgm:prSet presAssocID="{9558E2DD-5C9A-42BE-8218-877C863A2AFA}" presName="parentText" presStyleLbl="node1" presStyleIdx="1" presStyleCnt="2">
        <dgm:presLayoutVars>
          <dgm:chMax val="0"/>
          <dgm:bulletEnabled val="1"/>
        </dgm:presLayoutVars>
      </dgm:prSet>
      <dgm:spPr/>
    </dgm:pt>
    <dgm:pt modelId="{90E8FA6D-5A7E-4813-942B-B0C62D2BFB40}" type="pres">
      <dgm:prSet presAssocID="{9558E2DD-5C9A-42BE-8218-877C863A2AFA}" presName="negativeSpace" presStyleCnt="0"/>
      <dgm:spPr/>
    </dgm:pt>
    <dgm:pt modelId="{DE5742C1-9606-484A-9EF9-AC11A6F0A5C0}" type="pres">
      <dgm:prSet presAssocID="{9558E2DD-5C9A-42BE-8218-877C863A2AFA}" presName="childText" presStyleLbl="conFgAcc1" presStyleIdx="1" presStyleCnt="2">
        <dgm:presLayoutVars>
          <dgm:bulletEnabled val="1"/>
        </dgm:presLayoutVars>
      </dgm:prSet>
      <dgm:spPr/>
    </dgm:pt>
  </dgm:ptLst>
  <dgm:cxnLst>
    <dgm:cxn modelId="{0E040A0D-1C84-4D1C-B9C9-60EFAB51F112}" srcId="{61F2653F-E80C-4582-9A34-9B9334B41B90}" destId="{DB61D719-C083-4E11-A67D-83F80A51DC0F}" srcOrd="0" destOrd="0" parTransId="{F513F8FC-4110-422F-9359-BE47850C6BBF}" sibTransId="{3B285100-8FF7-4554-A010-F39932768DB8}"/>
    <dgm:cxn modelId="{91C2B40D-F38F-41E0-9F3E-8F8EBB8AA591}" srcId="{9558E2DD-5C9A-42BE-8218-877C863A2AFA}" destId="{D8D5814C-4629-4996-A914-FD594716DBD0}" srcOrd="0" destOrd="0" parTransId="{5EBC7B81-6157-47C2-9420-2DA9D8D0C74A}" sibTransId="{DA512ED5-9D37-4D61-89FA-EA3AD5F0A1FB}"/>
    <dgm:cxn modelId="{90D37432-005C-4AA1-8C5B-128343B94432}" srcId="{DB61D719-C083-4E11-A67D-83F80A51DC0F}" destId="{863C4D76-130F-4FF5-91EE-544111E29D42}" srcOrd="0" destOrd="0" parTransId="{4C5A48D4-C6D4-4A76-84A4-3D07E610E34C}" sibTransId="{00D0EE7D-4505-4014-90BA-750463DBBABD}"/>
    <dgm:cxn modelId="{6FA4DF40-A227-40DF-9D41-DC55CAD56926}" type="presOf" srcId="{D8D5814C-4629-4996-A914-FD594716DBD0}" destId="{DE5742C1-9606-484A-9EF9-AC11A6F0A5C0}" srcOrd="0" destOrd="0" presId="urn:microsoft.com/office/officeart/2005/8/layout/list1"/>
    <dgm:cxn modelId="{85BA9C65-EE90-4C1A-971D-488D173DE19F}" type="presOf" srcId="{9558E2DD-5C9A-42BE-8218-877C863A2AFA}" destId="{769BFCD4-82AC-4818-BD6B-1BB0E3481A1B}" srcOrd="1" destOrd="0" presId="urn:microsoft.com/office/officeart/2005/8/layout/list1"/>
    <dgm:cxn modelId="{8DA2324D-0EC3-4C60-93A7-F839E09BF6BD}" type="presOf" srcId="{DB61D719-C083-4E11-A67D-83F80A51DC0F}" destId="{7E7A90C6-F15B-4833-85CD-CE1D54D5FFAA}" srcOrd="1" destOrd="0" presId="urn:microsoft.com/office/officeart/2005/8/layout/list1"/>
    <dgm:cxn modelId="{51EE2654-C373-4CE4-80B2-74EA2BF2262C}" type="presOf" srcId="{9558E2DD-5C9A-42BE-8218-877C863A2AFA}" destId="{A06D0386-BB9A-418D-AEA1-CEAA9E9C0601}" srcOrd="0" destOrd="0" presId="urn:microsoft.com/office/officeart/2005/8/layout/list1"/>
    <dgm:cxn modelId="{4CFE8B7A-3950-491D-9794-BC6EDA19D4F3}" srcId="{61F2653F-E80C-4582-9A34-9B9334B41B90}" destId="{9558E2DD-5C9A-42BE-8218-877C863A2AFA}" srcOrd="1" destOrd="0" parTransId="{5EFDC7E2-3EC3-48E1-BC3C-26CDDBEFC9DC}" sibTransId="{7B52E1E5-7539-451F-8FED-18803CA3A1EE}"/>
    <dgm:cxn modelId="{8A649392-6C86-46AC-AD9F-8FEDF32E092C}" type="presOf" srcId="{61F2653F-E80C-4582-9A34-9B9334B41B90}" destId="{97FC624A-95D8-48D9-A176-1992748CDC9C}" srcOrd="0" destOrd="0" presId="urn:microsoft.com/office/officeart/2005/8/layout/list1"/>
    <dgm:cxn modelId="{7D40D9A3-58D0-4C6A-B890-BD43F7F51BF5}" type="presOf" srcId="{DB61D719-C083-4E11-A67D-83F80A51DC0F}" destId="{978FC504-E255-4581-B915-FE766EF4C01A}" srcOrd="0" destOrd="0" presId="urn:microsoft.com/office/officeart/2005/8/layout/list1"/>
    <dgm:cxn modelId="{B599BEBB-8E91-48B8-934A-2BB7A8C9039B}" type="presOf" srcId="{863C4D76-130F-4FF5-91EE-544111E29D42}" destId="{7B6B9591-F5D8-44BB-9232-A18CC5CB7DB5}" srcOrd="0" destOrd="0" presId="urn:microsoft.com/office/officeart/2005/8/layout/list1"/>
    <dgm:cxn modelId="{7B1C3A41-E0A9-45F2-805B-590DC9D2C4E9}" type="presParOf" srcId="{97FC624A-95D8-48D9-A176-1992748CDC9C}" destId="{4D989384-16AE-4E92-A2FB-90268E583E44}" srcOrd="0" destOrd="0" presId="urn:microsoft.com/office/officeart/2005/8/layout/list1"/>
    <dgm:cxn modelId="{8D9AB700-1B31-4C4E-8C1A-13847F1B83A2}" type="presParOf" srcId="{4D989384-16AE-4E92-A2FB-90268E583E44}" destId="{978FC504-E255-4581-B915-FE766EF4C01A}" srcOrd="0" destOrd="0" presId="urn:microsoft.com/office/officeart/2005/8/layout/list1"/>
    <dgm:cxn modelId="{0B2CF27D-1EFF-4175-9509-F43DD464E955}" type="presParOf" srcId="{4D989384-16AE-4E92-A2FB-90268E583E44}" destId="{7E7A90C6-F15B-4833-85CD-CE1D54D5FFAA}" srcOrd="1" destOrd="0" presId="urn:microsoft.com/office/officeart/2005/8/layout/list1"/>
    <dgm:cxn modelId="{1B7BEC4D-9EEF-441B-A13C-288EC5B1B805}" type="presParOf" srcId="{97FC624A-95D8-48D9-A176-1992748CDC9C}" destId="{600391BE-BA6A-4F38-9DAD-FB31487B6B5C}" srcOrd="1" destOrd="0" presId="urn:microsoft.com/office/officeart/2005/8/layout/list1"/>
    <dgm:cxn modelId="{CB80A651-3F44-4828-9294-87AE65654097}" type="presParOf" srcId="{97FC624A-95D8-48D9-A176-1992748CDC9C}" destId="{7B6B9591-F5D8-44BB-9232-A18CC5CB7DB5}" srcOrd="2" destOrd="0" presId="urn:microsoft.com/office/officeart/2005/8/layout/list1"/>
    <dgm:cxn modelId="{423894E2-740E-4D52-88E2-508C864FCDB7}" type="presParOf" srcId="{97FC624A-95D8-48D9-A176-1992748CDC9C}" destId="{87EBE2A9-A2E5-4E0A-ADB2-E3F355AC0081}" srcOrd="3" destOrd="0" presId="urn:microsoft.com/office/officeart/2005/8/layout/list1"/>
    <dgm:cxn modelId="{EC70FE0D-1C6A-499F-A153-848E9D485D7F}" type="presParOf" srcId="{97FC624A-95D8-48D9-A176-1992748CDC9C}" destId="{F11512FE-70CB-4D75-B146-93D8C9EBC5A7}" srcOrd="4" destOrd="0" presId="urn:microsoft.com/office/officeart/2005/8/layout/list1"/>
    <dgm:cxn modelId="{34A8225C-5E34-4B84-8F77-55D7E7B8215E}" type="presParOf" srcId="{F11512FE-70CB-4D75-B146-93D8C9EBC5A7}" destId="{A06D0386-BB9A-418D-AEA1-CEAA9E9C0601}" srcOrd="0" destOrd="0" presId="urn:microsoft.com/office/officeart/2005/8/layout/list1"/>
    <dgm:cxn modelId="{FAB0D696-C61C-472C-BFD4-E42DCD3697F8}" type="presParOf" srcId="{F11512FE-70CB-4D75-B146-93D8C9EBC5A7}" destId="{769BFCD4-82AC-4818-BD6B-1BB0E3481A1B}" srcOrd="1" destOrd="0" presId="urn:microsoft.com/office/officeart/2005/8/layout/list1"/>
    <dgm:cxn modelId="{3F4B60C0-6D45-415C-9581-E9639CEAE8D7}" type="presParOf" srcId="{97FC624A-95D8-48D9-A176-1992748CDC9C}" destId="{90E8FA6D-5A7E-4813-942B-B0C62D2BFB40}" srcOrd="5" destOrd="0" presId="urn:microsoft.com/office/officeart/2005/8/layout/list1"/>
    <dgm:cxn modelId="{682B147D-C57F-44D1-AD7D-D44D0EC7D5D3}" type="presParOf" srcId="{97FC624A-95D8-48D9-A176-1992748CDC9C}" destId="{DE5742C1-9606-484A-9EF9-AC11A6F0A5C0}"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D3E74E9-7CEB-4F46-998D-552F40B40247}" type="doc">
      <dgm:prSet loTypeId="urn:microsoft.com/office/officeart/2005/8/layout/cycle1" loCatId="cycle" qsTypeId="urn:microsoft.com/office/officeart/2005/8/quickstyle/simple4" qsCatId="simple" csTypeId="urn:microsoft.com/office/officeart/2005/8/colors/accent1_3" csCatId="accent1" phldr="1"/>
      <dgm:spPr/>
      <dgm:t>
        <a:bodyPr/>
        <a:lstStyle/>
        <a:p>
          <a:endParaRPr lang="en-GB"/>
        </a:p>
      </dgm:t>
    </dgm:pt>
    <dgm:pt modelId="{F854FA5B-2BDC-46D7-B68B-781DB9FE2F2E}">
      <dgm:prSet phldrT="[Text]" custT="1"/>
      <dgm:spPr/>
      <dgm:t>
        <a:bodyPr/>
        <a:lstStyle/>
        <a:p>
          <a:r>
            <a:rPr lang="en-GB" sz="1800" b="1" kern="1200">
              <a:latin typeface="Arial"/>
              <a:ea typeface="+mn-ea"/>
              <a:cs typeface="+mn-cs"/>
            </a:rPr>
            <a:t>Gather feedback</a:t>
          </a:r>
        </a:p>
      </dgm:t>
    </dgm:pt>
    <dgm:pt modelId="{20266FF4-849C-44DF-A721-E2510DB5DB5C}" type="parTrans" cxnId="{50BD0070-AD74-4C99-A1CF-70CCB942B0EF}">
      <dgm:prSet/>
      <dgm:spPr/>
      <dgm:t>
        <a:bodyPr/>
        <a:lstStyle/>
        <a:p>
          <a:endParaRPr lang="en-GB"/>
        </a:p>
      </dgm:t>
    </dgm:pt>
    <dgm:pt modelId="{0FE88FCB-A2E8-49C7-8361-4D33989CFE43}" type="sibTrans" cxnId="{50BD0070-AD74-4C99-A1CF-70CCB942B0EF}">
      <dgm:prSet/>
      <dgm:spPr/>
      <dgm:t>
        <a:bodyPr/>
        <a:lstStyle/>
        <a:p>
          <a:endParaRPr lang="en-GB"/>
        </a:p>
      </dgm:t>
    </dgm:pt>
    <dgm:pt modelId="{977187D9-3A6C-4B58-9038-93F854906634}">
      <dgm:prSet phldrT="[Text]" custT="1"/>
      <dgm:spPr/>
      <dgm:t>
        <a:bodyPr/>
        <a:lstStyle/>
        <a:p>
          <a:r>
            <a:rPr lang="en-GB" sz="1800" b="1" kern="1200">
              <a:latin typeface="Arial"/>
              <a:ea typeface="+mn-ea"/>
              <a:cs typeface="+mn-cs"/>
            </a:rPr>
            <a:t>Engage with users</a:t>
          </a:r>
        </a:p>
      </dgm:t>
    </dgm:pt>
    <dgm:pt modelId="{CF1ED955-3CB4-4ADE-BA0E-8C06615DD6F8}" type="parTrans" cxnId="{F945C71D-025D-4881-B4C7-8830278B1CFA}">
      <dgm:prSet/>
      <dgm:spPr/>
      <dgm:t>
        <a:bodyPr/>
        <a:lstStyle/>
        <a:p>
          <a:endParaRPr lang="en-GB"/>
        </a:p>
      </dgm:t>
    </dgm:pt>
    <dgm:pt modelId="{98CFC09C-D873-4099-90CA-9221DA964DC5}" type="sibTrans" cxnId="{F945C71D-025D-4881-B4C7-8830278B1CFA}">
      <dgm:prSet/>
      <dgm:spPr/>
      <dgm:t>
        <a:bodyPr/>
        <a:lstStyle/>
        <a:p>
          <a:endParaRPr lang="en-GB"/>
        </a:p>
      </dgm:t>
    </dgm:pt>
    <dgm:pt modelId="{D25B7DD6-5F46-42A3-9E53-00978D74C198}">
      <dgm:prSet phldrT="[Text]" custT="1"/>
      <dgm:spPr/>
      <dgm:t>
        <a:bodyPr/>
        <a:lstStyle/>
        <a:p>
          <a:pPr marL="0" lvl="0" indent="0" algn="ctr" defTabSz="800100">
            <a:lnSpc>
              <a:spcPct val="90000"/>
            </a:lnSpc>
            <a:spcBef>
              <a:spcPct val="0"/>
            </a:spcBef>
            <a:spcAft>
              <a:spcPct val="35000"/>
            </a:spcAft>
            <a:buNone/>
          </a:pPr>
          <a:r>
            <a:rPr lang="en-GB" sz="1800" b="1" kern="1200">
              <a:latin typeface="Arial"/>
              <a:ea typeface="+mn-ea"/>
              <a:cs typeface="+mn-cs"/>
            </a:rPr>
            <a:t>Review, adapt, improve</a:t>
          </a:r>
        </a:p>
      </dgm:t>
    </dgm:pt>
    <dgm:pt modelId="{73D4B902-060A-4344-95C1-47E4F74B0975}" type="parTrans" cxnId="{D65F0D52-D604-44AE-A054-119A708DE098}">
      <dgm:prSet/>
      <dgm:spPr/>
      <dgm:t>
        <a:bodyPr/>
        <a:lstStyle/>
        <a:p>
          <a:endParaRPr lang="en-GB"/>
        </a:p>
      </dgm:t>
    </dgm:pt>
    <dgm:pt modelId="{1885862F-3159-452B-8631-0C85B6B50492}" type="sibTrans" cxnId="{D65F0D52-D604-44AE-A054-119A708DE098}">
      <dgm:prSet/>
      <dgm:spPr/>
      <dgm:t>
        <a:bodyPr/>
        <a:lstStyle/>
        <a:p>
          <a:endParaRPr lang="en-GB"/>
        </a:p>
      </dgm:t>
    </dgm:pt>
    <dgm:pt modelId="{700A24C8-89BC-48DA-AAEF-A745862334B4}">
      <dgm:prSet phldrT="[Text]" custT="1"/>
      <dgm:spPr/>
      <dgm:t>
        <a:bodyPr/>
        <a:lstStyle/>
        <a:p>
          <a:r>
            <a:rPr lang="en-GB" sz="1800" b="1" kern="1200">
              <a:latin typeface="+mn-lt"/>
              <a:ea typeface="+mn-ea"/>
              <a:cs typeface="+mn-cs"/>
            </a:rPr>
            <a:t>Launch pilot projects</a:t>
          </a:r>
        </a:p>
      </dgm:t>
    </dgm:pt>
    <dgm:pt modelId="{CFD90D78-EC9A-4BFB-B467-D8BCB7B5DD84}" type="parTrans" cxnId="{128C8C31-4E4D-48EE-9449-52698064A73D}">
      <dgm:prSet/>
      <dgm:spPr/>
      <dgm:t>
        <a:bodyPr/>
        <a:lstStyle/>
        <a:p>
          <a:endParaRPr lang="en-GB"/>
        </a:p>
      </dgm:t>
    </dgm:pt>
    <dgm:pt modelId="{1BB384CE-AB4A-41D8-9854-4C421D7E1B4E}" type="sibTrans" cxnId="{128C8C31-4E4D-48EE-9449-52698064A73D}">
      <dgm:prSet/>
      <dgm:spPr/>
      <dgm:t>
        <a:bodyPr/>
        <a:lstStyle/>
        <a:p>
          <a:endParaRPr lang="en-GB"/>
        </a:p>
      </dgm:t>
    </dgm:pt>
    <dgm:pt modelId="{23DCF6C2-65EA-4871-B9CE-F4549EEB9CA1}" type="pres">
      <dgm:prSet presAssocID="{2D3E74E9-7CEB-4F46-998D-552F40B40247}" presName="cycle" presStyleCnt="0">
        <dgm:presLayoutVars>
          <dgm:dir/>
          <dgm:resizeHandles val="exact"/>
        </dgm:presLayoutVars>
      </dgm:prSet>
      <dgm:spPr/>
    </dgm:pt>
    <dgm:pt modelId="{6930CB96-6D0F-4005-B82B-4A9D2DA633AF}" type="pres">
      <dgm:prSet presAssocID="{F854FA5B-2BDC-46D7-B68B-781DB9FE2F2E}" presName="dummy" presStyleCnt="0"/>
      <dgm:spPr/>
    </dgm:pt>
    <dgm:pt modelId="{1E30CBC3-59D4-41F7-AECB-5DF501B2C3C7}" type="pres">
      <dgm:prSet presAssocID="{F854FA5B-2BDC-46D7-B68B-781DB9FE2F2E}" presName="node" presStyleLbl="revTx" presStyleIdx="0" presStyleCnt="4">
        <dgm:presLayoutVars>
          <dgm:bulletEnabled val="1"/>
        </dgm:presLayoutVars>
      </dgm:prSet>
      <dgm:spPr/>
    </dgm:pt>
    <dgm:pt modelId="{A851D116-1C47-44BA-92A4-BD33F0114E1C}" type="pres">
      <dgm:prSet presAssocID="{0FE88FCB-A2E8-49C7-8361-4D33989CFE43}" presName="sibTrans" presStyleLbl="node1" presStyleIdx="0" presStyleCnt="4"/>
      <dgm:spPr/>
    </dgm:pt>
    <dgm:pt modelId="{BD12C6A2-9A60-4615-AF40-FBEEA49C0F66}" type="pres">
      <dgm:prSet presAssocID="{977187D9-3A6C-4B58-9038-93F854906634}" presName="dummy" presStyleCnt="0"/>
      <dgm:spPr/>
    </dgm:pt>
    <dgm:pt modelId="{8F6540FF-9F7E-4B76-8DC1-1B94820565F9}" type="pres">
      <dgm:prSet presAssocID="{977187D9-3A6C-4B58-9038-93F854906634}" presName="node" presStyleLbl="revTx" presStyleIdx="1" presStyleCnt="4">
        <dgm:presLayoutVars>
          <dgm:bulletEnabled val="1"/>
        </dgm:presLayoutVars>
      </dgm:prSet>
      <dgm:spPr/>
    </dgm:pt>
    <dgm:pt modelId="{DBFBA2C7-0945-4DE8-A4CC-43165D40CB7E}" type="pres">
      <dgm:prSet presAssocID="{98CFC09C-D873-4099-90CA-9221DA964DC5}" presName="sibTrans" presStyleLbl="node1" presStyleIdx="1" presStyleCnt="4"/>
      <dgm:spPr/>
    </dgm:pt>
    <dgm:pt modelId="{09C6B8FD-CF0D-4837-A7AD-7C5DC4584ED4}" type="pres">
      <dgm:prSet presAssocID="{D25B7DD6-5F46-42A3-9E53-00978D74C198}" presName="dummy" presStyleCnt="0"/>
      <dgm:spPr/>
    </dgm:pt>
    <dgm:pt modelId="{ACE11B07-3004-4F21-B1A6-C13A42DC1F7A}" type="pres">
      <dgm:prSet presAssocID="{D25B7DD6-5F46-42A3-9E53-00978D74C198}" presName="node" presStyleLbl="revTx" presStyleIdx="2" presStyleCnt="4">
        <dgm:presLayoutVars>
          <dgm:bulletEnabled val="1"/>
        </dgm:presLayoutVars>
      </dgm:prSet>
      <dgm:spPr/>
    </dgm:pt>
    <dgm:pt modelId="{D5C68D51-7721-4E7F-90F0-8166E01378B0}" type="pres">
      <dgm:prSet presAssocID="{1885862F-3159-452B-8631-0C85B6B50492}" presName="sibTrans" presStyleLbl="node1" presStyleIdx="2" presStyleCnt="4"/>
      <dgm:spPr/>
    </dgm:pt>
    <dgm:pt modelId="{0E10B9AF-2D10-4C44-96D5-32889D144CCC}" type="pres">
      <dgm:prSet presAssocID="{700A24C8-89BC-48DA-AAEF-A745862334B4}" presName="dummy" presStyleCnt="0"/>
      <dgm:spPr/>
    </dgm:pt>
    <dgm:pt modelId="{14C64B57-F196-40A9-AD27-B011B429CA11}" type="pres">
      <dgm:prSet presAssocID="{700A24C8-89BC-48DA-AAEF-A745862334B4}" presName="node" presStyleLbl="revTx" presStyleIdx="3" presStyleCnt="4" custScaleX="134554" custRadScaleRad="101476" custRadScaleInc="-3945">
        <dgm:presLayoutVars>
          <dgm:bulletEnabled val="1"/>
        </dgm:presLayoutVars>
      </dgm:prSet>
      <dgm:spPr/>
    </dgm:pt>
    <dgm:pt modelId="{1103F50F-9475-4A87-B60C-DFA568DC98C9}" type="pres">
      <dgm:prSet presAssocID="{1BB384CE-AB4A-41D8-9854-4C421D7E1B4E}" presName="sibTrans" presStyleLbl="node1" presStyleIdx="3" presStyleCnt="4"/>
      <dgm:spPr/>
    </dgm:pt>
  </dgm:ptLst>
  <dgm:cxnLst>
    <dgm:cxn modelId="{31659516-3982-4347-A2F4-37AB1D0D0055}" type="presOf" srcId="{1BB384CE-AB4A-41D8-9854-4C421D7E1B4E}" destId="{1103F50F-9475-4A87-B60C-DFA568DC98C9}" srcOrd="0" destOrd="0" presId="urn:microsoft.com/office/officeart/2005/8/layout/cycle1"/>
    <dgm:cxn modelId="{F945C71D-025D-4881-B4C7-8830278B1CFA}" srcId="{2D3E74E9-7CEB-4F46-998D-552F40B40247}" destId="{977187D9-3A6C-4B58-9038-93F854906634}" srcOrd="1" destOrd="0" parTransId="{CF1ED955-3CB4-4ADE-BA0E-8C06615DD6F8}" sibTransId="{98CFC09C-D873-4099-90CA-9221DA964DC5}"/>
    <dgm:cxn modelId="{8309CE27-A6A2-42BF-BC66-97F0C7057344}" type="presOf" srcId="{D25B7DD6-5F46-42A3-9E53-00978D74C198}" destId="{ACE11B07-3004-4F21-B1A6-C13A42DC1F7A}" srcOrd="0" destOrd="0" presId="urn:microsoft.com/office/officeart/2005/8/layout/cycle1"/>
    <dgm:cxn modelId="{6CE0CD2C-0B2C-445C-B27B-730D7EEEFF53}" type="presOf" srcId="{98CFC09C-D873-4099-90CA-9221DA964DC5}" destId="{DBFBA2C7-0945-4DE8-A4CC-43165D40CB7E}" srcOrd="0" destOrd="0" presId="urn:microsoft.com/office/officeart/2005/8/layout/cycle1"/>
    <dgm:cxn modelId="{128C8C31-4E4D-48EE-9449-52698064A73D}" srcId="{2D3E74E9-7CEB-4F46-998D-552F40B40247}" destId="{700A24C8-89BC-48DA-AAEF-A745862334B4}" srcOrd="3" destOrd="0" parTransId="{CFD90D78-EC9A-4BFB-B467-D8BCB7B5DD84}" sibTransId="{1BB384CE-AB4A-41D8-9854-4C421D7E1B4E}"/>
    <dgm:cxn modelId="{EF5D7E38-BB75-44AB-B85C-5F086EECEBD5}" type="presOf" srcId="{0FE88FCB-A2E8-49C7-8361-4D33989CFE43}" destId="{A851D116-1C47-44BA-92A4-BD33F0114E1C}" srcOrd="0" destOrd="0" presId="urn:microsoft.com/office/officeart/2005/8/layout/cycle1"/>
    <dgm:cxn modelId="{50BD0070-AD74-4C99-A1CF-70CCB942B0EF}" srcId="{2D3E74E9-7CEB-4F46-998D-552F40B40247}" destId="{F854FA5B-2BDC-46D7-B68B-781DB9FE2F2E}" srcOrd="0" destOrd="0" parTransId="{20266FF4-849C-44DF-A721-E2510DB5DB5C}" sibTransId="{0FE88FCB-A2E8-49C7-8361-4D33989CFE43}"/>
    <dgm:cxn modelId="{D65F0D52-D604-44AE-A054-119A708DE098}" srcId="{2D3E74E9-7CEB-4F46-998D-552F40B40247}" destId="{D25B7DD6-5F46-42A3-9E53-00978D74C198}" srcOrd="2" destOrd="0" parTransId="{73D4B902-060A-4344-95C1-47E4F74B0975}" sibTransId="{1885862F-3159-452B-8631-0C85B6B50492}"/>
    <dgm:cxn modelId="{DF7D93B2-4EA7-4208-8F24-8B6FBD818979}" type="presOf" srcId="{977187D9-3A6C-4B58-9038-93F854906634}" destId="{8F6540FF-9F7E-4B76-8DC1-1B94820565F9}" srcOrd="0" destOrd="0" presId="urn:microsoft.com/office/officeart/2005/8/layout/cycle1"/>
    <dgm:cxn modelId="{B1BF83B9-2AD4-4233-A1AE-D4CCC7370DA8}" type="presOf" srcId="{2D3E74E9-7CEB-4F46-998D-552F40B40247}" destId="{23DCF6C2-65EA-4871-B9CE-F4549EEB9CA1}" srcOrd="0" destOrd="0" presId="urn:microsoft.com/office/officeart/2005/8/layout/cycle1"/>
    <dgm:cxn modelId="{DE9177C0-A868-4201-B563-AC49311613AD}" type="presOf" srcId="{700A24C8-89BC-48DA-AAEF-A745862334B4}" destId="{14C64B57-F196-40A9-AD27-B011B429CA11}" srcOrd="0" destOrd="0" presId="urn:microsoft.com/office/officeart/2005/8/layout/cycle1"/>
    <dgm:cxn modelId="{431F34D0-E9A2-4D45-AE6D-FB47BCA6B847}" type="presOf" srcId="{F854FA5B-2BDC-46D7-B68B-781DB9FE2F2E}" destId="{1E30CBC3-59D4-41F7-AECB-5DF501B2C3C7}" srcOrd="0" destOrd="0" presId="urn:microsoft.com/office/officeart/2005/8/layout/cycle1"/>
    <dgm:cxn modelId="{5926DAF6-0C3C-476E-AAB1-7D3A3D57F463}" type="presOf" srcId="{1885862F-3159-452B-8631-0C85B6B50492}" destId="{D5C68D51-7721-4E7F-90F0-8166E01378B0}" srcOrd="0" destOrd="0" presId="urn:microsoft.com/office/officeart/2005/8/layout/cycle1"/>
    <dgm:cxn modelId="{E1C54209-1354-4E42-8070-58C42D025AF7}" type="presParOf" srcId="{23DCF6C2-65EA-4871-B9CE-F4549EEB9CA1}" destId="{6930CB96-6D0F-4005-B82B-4A9D2DA633AF}" srcOrd="0" destOrd="0" presId="urn:microsoft.com/office/officeart/2005/8/layout/cycle1"/>
    <dgm:cxn modelId="{2E759359-0F6E-472B-B8C1-AE26FEBB6540}" type="presParOf" srcId="{23DCF6C2-65EA-4871-B9CE-F4549EEB9CA1}" destId="{1E30CBC3-59D4-41F7-AECB-5DF501B2C3C7}" srcOrd="1" destOrd="0" presId="urn:microsoft.com/office/officeart/2005/8/layout/cycle1"/>
    <dgm:cxn modelId="{F6A7C26C-438E-4083-AA6B-20D407C17318}" type="presParOf" srcId="{23DCF6C2-65EA-4871-B9CE-F4549EEB9CA1}" destId="{A851D116-1C47-44BA-92A4-BD33F0114E1C}" srcOrd="2" destOrd="0" presId="urn:microsoft.com/office/officeart/2005/8/layout/cycle1"/>
    <dgm:cxn modelId="{4E68A242-DCDB-475D-A436-22594EEC34E4}" type="presParOf" srcId="{23DCF6C2-65EA-4871-B9CE-F4549EEB9CA1}" destId="{BD12C6A2-9A60-4615-AF40-FBEEA49C0F66}" srcOrd="3" destOrd="0" presId="urn:microsoft.com/office/officeart/2005/8/layout/cycle1"/>
    <dgm:cxn modelId="{3C946E94-ECEF-428A-8C01-4F9D4954B860}" type="presParOf" srcId="{23DCF6C2-65EA-4871-B9CE-F4549EEB9CA1}" destId="{8F6540FF-9F7E-4B76-8DC1-1B94820565F9}" srcOrd="4" destOrd="0" presId="urn:microsoft.com/office/officeart/2005/8/layout/cycle1"/>
    <dgm:cxn modelId="{731505B5-E390-4A8F-89C3-8B1AEC222A03}" type="presParOf" srcId="{23DCF6C2-65EA-4871-B9CE-F4549EEB9CA1}" destId="{DBFBA2C7-0945-4DE8-A4CC-43165D40CB7E}" srcOrd="5" destOrd="0" presId="urn:microsoft.com/office/officeart/2005/8/layout/cycle1"/>
    <dgm:cxn modelId="{CE70504A-415E-40CE-BD93-DBC146B13DE8}" type="presParOf" srcId="{23DCF6C2-65EA-4871-B9CE-F4549EEB9CA1}" destId="{09C6B8FD-CF0D-4837-A7AD-7C5DC4584ED4}" srcOrd="6" destOrd="0" presId="urn:microsoft.com/office/officeart/2005/8/layout/cycle1"/>
    <dgm:cxn modelId="{578770F4-B909-490E-8FE8-5AB4F3BB0645}" type="presParOf" srcId="{23DCF6C2-65EA-4871-B9CE-F4549EEB9CA1}" destId="{ACE11B07-3004-4F21-B1A6-C13A42DC1F7A}" srcOrd="7" destOrd="0" presId="urn:microsoft.com/office/officeart/2005/8/layout/cycle1"/>
    <dgm:cxn modelId="{486DA612-66BF-400B-AF36-EDDEDCDE34D5}" type="presParOf" srcId="{23DCF6C2-65EA-4871-B9CE-F4549EEB9CA1}" destId="{D5C68D51-7721-4E7F-90F0-8166E01378B0}" srcOrd="8" destOrd="0" presId="urn:microsoft.com/office/officeart/2005/8/layout/cycle1"/>
    <dgm:cxn modelId="{B98BFED2-3EEE-4377-B3B7-710E9081C055}" type="presParOf" srcId="{23DCF6C2-65EA-4871-B9CE-F4549EEB9CA1}" destId="{0E10B9AF-2D10-4C44-96D5-32889D144CCC}" srcOrd="9" destOrd="0" presId="urn:microsoft.com/office/officeart/2005/8/layout/cycle1"/>
    <dgm:cxn modelId="{1B617C69-DEE9-4722-A4D0-896912A8A33C}" type="presParOf" srcId="{23DCF6C2-65EA-4871-B9CE-F4549EEB9CA1}" destId="{14C64B57-F196-40A9-AD27-B011B429CA11}" srcOrd="10" destOrd="0" presId="urn:microsoft.com/office/officeart/2005/8/layout/cycle1"/>
    <dgm:cxn modelId="{EDB79BFF-C40B-4B06-A07D-483A0D74EDE8}" type="presParOf" srcId="{23DCF6C2-65EA-4871-B9CE-F4549EEB9CA1}" destId="{1103F50F-9475-4A87-B60C-DFA568DC98C9}"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20FEFD4-B5D7-4530-83CA-FEC952E18952}" type="doc">
      <dgm:prSet loTypeId="urn:microsoft.com/office/officeart/2005/8/layout/radial4" loCatId="relationship" qsTypeId="urn:microsoft.com/office/officeart/2005/8/quickstyle/simple2" qsCatId="simple" csTypeId="urn:microsoft.com/office/officeart/2005/8/colors/accent2_1" csCatId="accent2" phldr="1"/>
      <dgm:spPr/>
      <dgm:t>
        <a:bodyPr/>
        <a:lstStyle/>
        <a:p>
          <a:endParaRPr lang="en-GB"/>
        </a:p>
      </dgm:t>
    </dgm:pt>
    <dgm:pt modelId="{C43A501E-9892-4691-93ED-F35D90418E6B}">
      <dgm:prSet phldrT="[Text]"/>
      <dgm:spPr>
        <a:solidFill>
          <a:schemeClr val="tx2">
            <a:lumMod val="50000"/>
          </a:schemeClr>
        </a:solidFill>
      </dgm:spPr>
      <dgm:t>
        <a:bodyPr/>
        <a:lstStyle/>
        <a:p>
          <a:r>
            <a:rPr lang="en-GB">
              <a:solidFill>
                <a:schemeClr val="bg1"/>
              </a:solidFill>
            </a:rPr>
            <a:t>OSD</a:t>
          </a:r>
        </a:p>
      </dgm:t>
    </dgm:pt>
    <dgm:pt modelId="{F722027B-2B1E-4693-87C5-E2C349E2292D}" type="parTrans" cxnId="{F8A22214-3502-4962-BE5F-4E838B5180BF}">
      <dgm:prSet/>
      <dgm:spPr/>
      <dgm:t>
        <a:bodyPr/>
        <a:lstStyle/>
        <a:p>
          <a:endParaRPr lang="en-GB"/>
        </a:p>
      </dgm:t>
    </dgm:pt>
    <dgm:pt modelId="{AFA70DDE-D4E4-4D35-90D2-14D2459ACB91}" type="sibTrans" cxnId="{F8A22214-3502-4962-BE5F-4E838B5180BF}">
      <dgm:prSet/>
      <dgm:spPr/>
      <dgm:t>
        <a:bodyPr/>
        <a:lstStyle/>
        <a:p>
          <a:endParaRPr lang="en-GB"/>
        </a:p>
      </dgm:t>
    </dgm:pt>
    <dgm:pt modelId="{287E8AA9-F1FA-4410-921A-82EDDA9941BB}">
      <dgm:prSet phldrT="[Text]"/>
      <dgm:spPr/>
      <dgm:t>
        <a:bodyPr/>
        <a:lstStyle/>
        <a:p>
          <a:r>
            <a:rPr lang="en-GB"/>
            <a:t>Preparatory</a:t>
          </a:r>
        </a:p>
      </dgm:t>
    </dgm:pt>
    <dgm:pt modelId="{68FC609D-7361-4589-8097-41E462FB6441}" type="parTrans" cxnId="{67FF238D-C436-4705-B238-2D71C848D798}">
      <dgm:prSet/>
      <dgm:spPr/>
      <dgm:t>
        <a:bodyPr/>
        <a:lstStyle/>
        <a:p>
          <a:endParaRPr lang="en-GB"/>
        </a:p>
      </dgm:t>
    </dgm:pt>
    <dgm:pt modelId="{CF4F2D76-078C-4998-9D4C-B1E894011517}" type="sibTrans" cxnId="{67FF238D-C436-4705-B238-2D71C848D798}">
      <dgm:prSet/>
      <dgm:spPr/>
      <dgm:t>
        <a:bodyPr/>
        <a:lstStyle/>
        <a:p>
          <a:endParaRPr lang="en-GB"/>
        </a:p>
      </dgm:t>
    </dgm:pt>
    <dgm:pt modelId="{006F6A96-19D8-4202-A0E9-02D43ADF9224}">
      <dgm:prSet phldrT="[Text]"/>
      <dgm:spPr/>
      <dgm:t>
        <a:bodyPr/>
        <a:lstStyle/>
        <a:p>
          <a:r>
            <a:rPr lang="en-GB"/>
            <a:t>Committee</a:t>
          </a:r>
        </a:p>
      </dgm:t>
    </dgm:pt>
    <dgm:pt modelId="{B4ECE404-394B-497B-B743-BB97037EEFCF}" type="parTrans" cxnId="{394F3876-37CB-4E23-B692-4EA9656AF548}">
      <dgm:prSet/>
      <dgm:spPr/>
      <dgm:t>
        <a:bodyPr/>
        <a:lstStyle/>
        <a:p>
          <a:endParaRPr lang="en-GB"/>
        </a:p>
      </dgm:t>
    </dgm:pt>
    <dgm:pt modelId="{1314E50A-74EF-45EE-B112-70A8C095107C}" type="sibTrans" cxnId="{394F3876-37CB-4E23-B692-4EA9656AF548}">
      <dgm:prSet/>
      <dgm:spPr/>
      <dgm:t>
        <a:bodyPr/>
        <a:lstStyle/>
        <a:p>
          <a:endParaRPr lang="en-GB"/>
        </a:p>
      </dgm:t>
    </dgm:pt>
    <dgm:pt modelId="{EFDC8CAB-F614-4E7D-90A5-E5E691BD066D}">
      <dgm:prSet phldrT="[Text]"/>
      <dgm:spPr/>
      <dgm:t>
        <a:bodyPr/>
        <a:lstStyle/>
        <a:p>
          <a:r>
            <a:rPr lang="en-GB"/>
            <a:t>Enquiry</a:t>
          </a:r>
        </a:p>
      </dgm:t>
    </dgm:pt>
    <dgm:pt modelId="{E6127203-1D63-4B10-9E53-EEEE9C4FC371}" type="parTrans" cxnId="{7B7070BC-332F-44AE-8B51-2BC817E1196C}">
      <dgm:prSet/>
      <dgm:spPr/>
      <dgm:t>
        <a:bodyPr/>
        <a:lstStyle/>
        <a:p>
          <a:endParaRPr lang="en-GB"/>
        </a:p>
      </dgm:t>
    </dgm:pt>
    <dgm:pt modelId="{F49987BC-4C0A-47FC-A593-C33ADFAEE41A}" type="sibTrans" cxnId="{7B7070BC-332F-44AE-8B51-2BC817E1196C}">
      <dgm:prSet/>
      <dgm:spPr/>
      <dgm:t>
        <a:bodyPr/>
        <a:lstStyle/>
        <a:p>
          <a:endParaRPr lang="en-GB"/>
        </a:p>
      </dgm:t>
    </dgm:pt>
    <dgm:pt modelId="{5474619A-D147-4BF1-8D9E-C3A9F5D74A3C}">
      <dgm:prSet phldrT="[Text]"/>
      <dgm:spPr/>
      <dgm:t>
        <a:bodyPr/>
        <a:lstStyle/>
        <a:p>
          <a:r>
            <a:rPr lang="en-GB"/>
            <a:t>Approval</a:t>
          </a:r>
        </a:p>
      </dgm:t>
    </dgm:pt>
    <dgm:pt modelId="{DE9E96F2-D30F-4F29-8844-27C9551C0CF1}" type="parTrans" cxnId="{496A1B26-C15B-4165-A5C1-4308BF616070}">
      <dgm:prSet/>
      <dgm:spPr/>
      <dgm:t>
        <a:bodyPr/>
        <a:lstStyle/>
        <a:p>
          <a:endParaRPr lang="en-GB"/>
        </a:p>
      </dgm:t>
    </dgm:pt>
    <dgm:pt modelId="{0E599C71-B4AB-473F-BB24-711D934666FF}" type="sibTrans" cxnId="{496A1B26-C15B-4165-A5C1-4308BF616070}">
      <dgm:prSet/>
      <dgm:spPr/>
      <dgm:t>
        <a:bodyPr/>
        <a:lstStyle/>
        <a:p>
          <a:endParaRPr lang="en-GB"/>
        </a:p>
      </dgm:t>
    </dgm:pt>
    <dgm:pt modelId="{4AFAF9D4-0ECA-4BF3-BD75-CCE1944EDDC0}">
      <dgm:prSet phldrT="[Text]"/>
      <dgm:spPr/>
      <dgm:t>
        <a:bodyPr/>
        <a:lstStyle/>
        <a:p>
          <a:r>
            <a:rPr lang="en-GB"/>
            <a:t>Publication</a:t>
          </a:r>
        </a:p>
      </dgm:t>
    </dgm:pt>
    <dgm:pt modelId="{2F380892-86EE-4428-97EA-D3F1ECC32A57}" type="parTrans" cxnId="{B855CABF-7092-4718-891D-2FCB183CBCD3}">
      <dgm:prSet/>
      <dgm:spPr/>
      <dgm:t>
        <a:bodyPr/>
        <a:lstStyle/>
        <a:p>
          <a:endParaRPr lang="en-GB"/>
        </a:p>
      </dgm:t>
    </dgm:pt>
    <dgm:pt modelId="{3812681B-2B92-492F-8D54-C54A34EF03AB}" type="sibTrans" cxnId="{B855CABF-7092-4718-891D-2FCB183CBCD3}">
      <dgm:prSet/>
      <dgm:spPr/>
      <dgm:t>
        <a:bodyPr/>
        <a:lstStyle/>
        <a:p>
          <a:endParaRPr lang="en-GB"/>
        </a:p>
      </dgm:t>
    </dgm:pt>
    <dgm:pt modelId="{25A26796-A0AF-4981-949B-C96180647BB6}" type="pres">
      <dgm:prSet presAssocID="{D20FEFD4-B5D7-4530-83CA-FEC952E18952}" presName="cycle" presStyleCnt="0">
        <dgm:presLayoutVars>
          <dgm:chMax val="1"/>
          <dgm:dir/>
          <dgm:animLvl val="ctr"/>
          <dgm:resizeHandles val="exact"/>
        </dgm:presLayoutVars>
      </dgm:prSet>
      <dgm:spPr/>
    </dgm:pt>
    <dgm:pt modelId="{E23278D2-02D3-45B8-85FD-EA01C70D3BB8}" type="pres">
      <dgm:prSet presAssocID="{C43A501E-9892-4691-93ED-F35D90418E6B}" presName="centerShape" presStyleLbl="node0" presStyleIdx="0" presStyleCnt="1" custScaleX="126267" custScaleY="122577"/>
      <dgm:spPr/>
    </dgm:pt>
    <dgm:pt modelId="{AA6AD62E-9E85-47AF-B987-50EF4B3BCA02}" type="pres">
      <dgm:prSet presAssocID="{68FC609D-7361-4589-8097-41E462FB6441}" presName="parTrans" presStyleLbl="bgSibTrans2D1" presStyleIdx="0" presStyleCnt="5"/>
      <dgm:spPr/>
    </dgm:pt>
    <dgm:pt modelId="{D51C226F-F172-4B56-BE05-76F0F077B858}" type="pres">
      <dgm:prSet presAssocID="{287E8AA9-F1FA-4410-921A-82EDDA9941BB}" presName="node" presStyleLbl="node1" presStyleIdx="0" presStyleCnt="5">
        <dgm:presLayoutVars>
          <dgm:bulletEnabled val="1"/>
        </dgm:presLayoutVars>
      </dgm:prSet>
      <dgm:spPr/>
    </dgm:pt>
    <dgm:pt modelId="{D2712B33-F06D-459E-8380-24F26DBA2DA1}" type="pres">
      <dgm:prSet presAssocID="{B4ECE404-394B-497B-B743-BB97037EEFCF}" presName="parTrans" presStyleLbl="bgSibTrans2D1" presStyleIdx="1" presStyleCnt="5"/>
      <dgm:spPr/>
    </dgm:pt>
    <dgm:pt modelId="{F2EB194E-D665-4430-812F-87D8B270172E}" type="pres">
      <dgm:prSet presAssocID="{006F6A96-19D8-4202-A0E9-02D43ADF9224}" presName="node" presStyleLbl="node1" presStyleIdx="1" presStyleCnt="5">
        <dgm:presLayoutVars>
          <dgm:bulletEnabled val="1"/>
        </dgm:presLayoutVars>
      </dgm:prSet>
      <dgm:spPr/>
    </dgm:pt>
    <dgm:pt modelId="{CCFBEF83-28F6-42D5-9BD7-94554F9A2D11}" type="pres">
      <dgm:prSet presAssocID="{E6127203-1D63-4B10-9E53-EEEE9C4FC371}" presName="parTrans" presStyleLbl="bgSibTrans2D1" presStyleIdx="2" presStyleCnt="5"/>
      <dgm:spPr/>
    </dgm:pt>
    <dgm:pt modelId="{1AF8BC0D-BCB7-4C0F-BE3B-C54F0FBD9D39}" type="pres">
      <dgm:prSet presAssocID="{EFDC8CAB-F614-4E7D-90A5-E5E691BD066D}" presName="node" presStyleLbl="node1" presStyleIdx="2" presStyleCnt="5">
        <dgm:presLayoutVars>
          <dgm:bulletEnabled val="1"/>
        </dgm:presLayoutVars>
      </dgm:prSet>
      <dgm:spPr/>
    </dgm:pt>
    <dgm:pt modelId="{CA249391-4EA4-4FC1-B2D1-C7CF9CD10895}" type="pres">
      <dgm:prSet presAssocID="{DE9E96F2-D30F-4F29-8844-27C9551C0CF1}" presName="parTrans" presStyleLbl="bgSibTrans2D1" presStyleIdx="3" presStyleCnt="5"/>
      <dgm:spPr/>
    </dgm:pt>
    <dgm:pt modelId="{47912894-6B96-4733-B61B-C145B9729BF4}" type="pres">
      <dgm:prSet presAssocID="{5474619A-D147-4BF1-8D9E-C3A9F5D74A3C}" presName="node" presStyleLbl="node1" presStyleIdx="3" presStyleCnt="5">
        <dgm:presLayoutVars>
          <dgm:bulletEnabled val="1"/>
        </dgm:presLayoutVars>
      </dgm:prSet>
      <dgm:spPr/>
    </dgm:pt>
    <dgm:pt modelId="{AA201456-868F-4853-AE52-F66E62D0D52A}" type="pres">
      <dgm:prSet presAssocID="{2F380892-86EE-4428-97EA-D3F1ECC32A57}" presName="parTrans" presStyleLbl="bgSibTrans2D1" presStyleIdx="4" presStyleCnt="5"/>
      <dgm:spPr/>
    </dgm:pt>
    <dgm:pt modelId="{244EC3E8-0C69-45BB-A1C9-9B70317F39D6}" type="pres">
      <dgm:prSet presAssocID="{4AFAF9D4-0ECA-4BF3-BD75-CCE1944EDDC0}" presName="node" presStyleLbl="node1" presStyleIdx="4" presStyleCnt="5">
        <dgm:presLayoutVars>
          <dgm:bulletEnabled val="1"/>
        </dgm:presLayoutVars>
      </dgm:prSet>
      <dgm:spPr/>
    </dgm:pt>
  </dgm:ptLst>
  <dgm:cxnLst>
    <dgm:cxn modelId="{F8A22214-3502-4962-BE5F-4E838B5180BF}" srcId="{D20FEFD4-B5D7-4530-83CA-FEC952E18952}" destId="{C43A501E-9892-4691-93ED-F35D90418E6B}" srcOrd="0" destOrd="0" parTransId="{F722027B-2B1E-4693-87C5-E2C349E2292D}" sibTransId="{AFA70DDE-D4E4-4D35-90D2-14D2459ACB91}"/>
    <dgm:cxn modelId="{496A1B26-C15B-4165-A5C1-4308BF616070}" srcId="{C43A501E-9892-4691-93ED-F35D90418E6B}" destId="{5474619A-D147-4BF1-8D9E-C3A9F5D74A3C}" srcOrd="3" destOrd="0" parTransId="{DE9E96F2-D30F-4F29-8844-27C9551C0CF1}" sibTransId="{0E599C71-B4AB-473F-BB24-711D934666FF}"/>
    <dgm:cxn modelId="{A6454F2F-D54E-4CC7-B562-FC61363DC9E3}" type="presOf" srcId="{287E8AA9-F1FA-4410-921A-82EDDA9941BB}" destId="{D51C226F-F172-4B56-BE05-76F0F077B858}" srcOrd="0" destOrd="0" presId="urn:microsoft.com/office/officeart/2005/8/layout/radial4"/>
    <dgm:cxn modelId="{1910755E-4A98-4BA1-8E11-C0983A326801}" type="presOf" srcId="{D20FEFD4-B5D7-4530-83CA-FEC952E18952}" destId="{25A26796-A0AF-4981-949B-C96180647BB6}" srcOrd="0" destOrd="0" presId="urn:microsoft.com/office/officeart/2005/8/layout/radial4"/>
    <dgm:cxn modelId="{394F3876-37CB-4E23-B692-4EA9656AF548}" srcId="{C43A501E-9892-4691-93ED-F35D90418E6B}" destId="{006F6A96-19D8-4202-A0E9-02D43ADF9224}" srcOrd="1" destOrd="0" parTransId="{B4ECE404-394B-497B-B743-BB97037EEFCF}" sibTransId="{1314E50A-74EF-45EE-B112-70A8C095107C}"/>
    <dgm:cxn modelId="{3C793681-67E3-4096-8184-899378CBD381}" type="presOf" srcId="{4AFAF9D4-0ECA-4BF3-BD75-CCE1944EDDC0}" destId="{244EC3E8-0C69-45BB-A1C9-9B70317F39D6}" srcOrd="0" destOrd="0" presId="urn:microsoft.com/office/officeart/2005/8/layout/radial4"/>
    <dgm:cxn modelId="{174F7984-3943-4C19-93C5-8CC821B7955D}" type="presOf" srcId="{5474619A-D147-4BF1-8D9E-C3A9F5D74A3C}" destId="{47912894-6B96-4733-B61B-C145B9729BF4}" srcOrd="0" destOrd="0" presId="urn:microsoft.com/office/officeart/2005/8/layout/radial4"/>
    <dgm:cxn modelId="{67FF238D-C436-4705-B238-2D71C848D798}" srcId="{C43A501E-9892-4691-93ED-F35D90418E6B}" destId="{287E8AA9-F1FA-4410-921A-82EDDA9941BB}" srcOrd="0" destOrd="0" parTransId="{68FC609D-7361-4589-8097-41E462FB6441}" sibTransId="{CF4F2D76-078C-4998-9D4C-B1E894011517}"/>
    <dgm:cxn modelId="{908C51A1-C152-4B47-AD87-F20CCBECF80F}" type="presOf" srcId="{006F6A96-19D8-4202-A0E9-02D43ADF9224}" destId="{F2EB194E-D665-4430-812F-87D8B270172E}" srcOrd="0" destOrd="0" presId="urn:microsoft.com/office/officeart/2005/8/layout/radial4"/>
    <dgm:cxn modelId="{C3C817AC-7714-41B9-9CAE-3F62B253DFB2}" type="presOf" srcId="{B4ECE404-394B-497B-B743-BB97037EEFCF}" destId="{D2712B33-F06D-459E-8380-24F26DBA2DA1}" srcOrd="0" destOrd="0" presId="urn:microsoft.com/office/officeart/2005/8/layout/radial4"/>
    <dgm:cxn modelId="{7B7070BC-332F-44AE-8B51-2BC817E1196C}" srcId="{C43A501E-9892-4691-93ED-F35D90418E6B}" destId="{EFDC8CAB-F614-4E7D-90A5-E5E691BD066D}" srcOrd="2" destOrd="0" parTransId="{E6127203-1D63-4B10-9E53-EEEE9C4FC371}" sibTransId="{F49987BC-4C0A-47FC-A593-C33ADFAEE41A}"/>
    <dgm:cxn modelId="{5529C0BF-9CAF-4B12-A168-937B0CF6A4AB}" type="presOf" srcId="{DE9E96F2-D30F-4F29-8844-27C9551C0CF1}" destId="{CA249391-4EA4-4FC1-B2D1-C7CF9CD10895}" srcOrd="0" destOrd="0" presId="urn:microsoft.com/office/officeart/2005/8/layout/radial4"/>
    <dgm:cxn modelId="{B855CABF-7092-4718-891D-2FCB183CBCD3}" srcId="{C43A501E-9892-4691-93ED-F35D90418E6B}" destId="{4AFAF9D4-0ECA-4BF3-BD75-CCE1944EDDC0}" srcOrd="4" destOrd="0" parTransId="{2F380892-86EE-4428-97EA-D3F1ECC32A57}" sibTransId="{3812681B-2B92-492F-8D54-C54A34EF03AB}"/>
    <dgm:cxn modelId="{4316DEC0-1C6D-4706-9B2C-632D73A0C464}" type="presOf" srcId="{EFDC8CAB-F614-4E7D-90A5-E5E691BD066D}" destId="{1AF8BC0D-BCB7-4C0F-BE3B-C54F0FBD9D39}" srcOrd="0" destOrd="0" presId="urn:microsoft.com/office/officeart/2005/8/layout/radial4"/>
    <dgm:cxn modelId="{27A7B9C2-890E-4A9C-AB9F-40130F8C1BE4}" type="presOf" srcId="{C43A501E-9892-4691-93ED-F35D90418E6B}" destId="{E23278D2-02D3-45B8-85FD-EA01C70D3BB8}" srcOrd="0" destOrd="0" presId="urn:microsoft.com/office/officeart/2005/8/layout/radial4"/>
    <dgm:cxn modelId="{51A180CD-27B7-4DDA-BB7C-7D66F94A15AE}" type="presOf" srcId="{2F380892-86EE-4428-97EA-D3F1ECC32A57}" destId="{AA201456-868F-4853-AE52-F66E62D0D52A}" srcOrd="0" destOrd="0" presId="urn:microsoft.com/office/officeart/2005/8/layout/radial4"/>
    <dgm:cxn modelId="{B9F2E6E5-005B-49C8-AD30-D664BF9754EE}" type="presOf" srcId="{E6127203-1D63-4B10-9E53-EEEE9C4FC371}" destId="{CCFBEF83-28F6-42D5-9BD7-94554F9A2D11}" srcOrd="0" destOrd="0" presId="urn:microsoft.com/office/officeart/2005/8/layout/radial4"/>
    <dgm:cxn modelId="{08AD37FD-A6E1-4076-AF20-75E168BC125C}" type="presOf" srcId="{68FC609D-7361-4589-8097-41E462FB6441}" destId="{AA6AD62E-9E85-47AF-B987-50EF4B3BCA02}" srcOrd="0" destOrd="0" presId="urn:microsoft.com/office/officeart/2005/8/layout/radial4"/>
    <dgm:cxn modelId="{B09BEF4F-1127-466C-BAA2-D3949CD2AAEF}" type="presParOf" srcId="{25A26796-A0AF-4981-949B-C96180647BB6}" destId="{E23278D2-02D3-45B8-85FD-EA01C70D3BB8}" srcOrd="0" destOrd="0" presId="urn:microsoft.com/office/officeart/2005/8/layout/radial4"/>
    <dgm:cxn modelId="{F07D808F-16C1-4AE2-8F8A-780F2DF496ED}" type="presParOf" srcId="{25A26796-A0AF-4981-949B-C96180647BB6}" destId="{AA6AD62E-9E85-47AF-B987-50EF4B3BCA02}" srcOrd="1" destOrd="0" presId="urn:microsoft.com/office/officeart/2005/8/layout/radial4"/>
    <dgm:cxn modelId="{606AD956-2AAB-49D4-BF7B-FFDA9C114395}" type="presParOf" srcId="{25A26796-A0AF-4981-949B-C96180647BB6}" destId="{D51C226F-F172-4B56-BE05-76F0F077B858}" srcOrd="2" destOrd="0" presId="urn:microsoft.com/office/officeart/2005/8/layout/radial4"/>
    <dgm:cxn modelId="{A21E71FB-9002-4F24-A036-3AC2A28AC870}" type="presParOf" srcId="{25A26796-A0AF-4981-949B-C96180647BB6}" destId="{D2712B33-F06D-459E-8380-24F26DBA2DA1}" srcOrd="3" destOrd="0" presId="urn:microsoft.com/office/officeart/2005/8/layout/radial4"/>
    <dgm:cxn modelId="{25C4DF91-771A-473C-BD3B-5CDC65AEA1E9}" type="presParOf" srcId="{25A26796-A0AF-4981-949B-C96180647BB6}" destId="{F2EB194E-D665-4430-812F-87D8B270172E}" srcOrd="4" destOrd="0" presId="urn:microsoft.com/office/officeart/2005/8/layout/radial4"/>
    <dgm:cxn modelId="{F425491B-A4A6-4AA3-864F-23963E4F4D68}" type="presParOf" srcId="{25A26796-A0AF-4981-949B-C96180647BB6}" destId="{CCFBEF83-28F6-42D5-9BD7-94554F9A2D11}" srcOrd="5" destOrd="0" presId="urn:microsoft.com/office/officeart/2005/8/layout/radial4"/>
    <dgm:cxn modelId="{D494F665-401B-4CE0-9F88-1505F6F516F7}" type="presParOf" srcId="{25A26796-A0AF-4981-949B-C96180647BB6}" destId="{1AF8BC0D-BCB7-4C0F-BE3B-C54F0FBD9D39}" srcOrd="6" destOrd="0" presId="urn:microsoft.com/office/officeart/2005/8/layout/radial4"/>
    <dgm:cxn modelId="{AC7A9CC5-7FDF-4B99-ABA9-73DD0BCA243E}" type="presParOf" srcId="{25A26796-A0AF-4981-949B-C96180647BB6}" destId="{CA249391-4EA4-4FC1-B2D1-C7CF9CD10895}" srcOrd="7" destOrd="0" presId="urn:microsoft.com/office/officeart/2005/8/layout/radial4"/>
    <dgm:cxn modelId="{92763F08-06C2-4ACF-ADE0-861716B51E2C}" type="presParOf" srcId="{25A26796-A0AF-4981-949B-C96180647BB6}" destId="{47912894-6B96-4733-B61B-C145B9729BF4}" srcOrd="8" destOrd="0" presId="urn:microsoft.com/office/officeart/2005/8/layout/radial4"/>
    <dgm:cxn modelId="{45ADE7B6-D250-477C-8303-B463C3740362}" type="presParOf" srcId="{25A26796-A0AF-4981-949B-C96180647BB6}" destId="{AA201456-868F-4853-AE52-F66E62D0D52A}" srcOrd="9" destOrd="0" presId="urn:microsoft.com/office/officeart/2005/8/layout/radial4"/>
    <dgm:cxn modelId="{6D6B51C2-8EC9-48D3-9E21-0350BF99501B}" type="presParOf" srcId="{25A26796-A0AF-4981-949B-C96180647BB6}" destId="{244EC3E8-0C69-45BB-A1C9-9B70317F39D6}" srcOrd="1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0D4704-649D-4F7E-8096-8FD374A75D28}" type="doc">
      <dgm:prSet loTypeId="urn:microsoft.com/office/officeart/2005/8/layout/hierarchy3" loCatId="list" qsTypeId="urn:microsoft.com/office/officeart/2005/8/quickstyle/simple4" qsCatId="simple" csTypeId="urn:microsoft.com/office/officeart/2005/8/colors/accent2_2" csCatId="accent2" phldr="1"/>
      <dgm:spPr/>
      <dgm:t>
        <a:bodyPr/>
        <a:lstStyle/>
        <a:p>
          <a:endParaRPr lang="en-GB"/>
        </a:p>
      </dgm:t>
    </dgm:pt>
    <dgm:pt modelId="{B60415B6-9B41-4180-AD8F-2ECB46D4F45C}">
      <dgm:prSet phldrT="[Text]" custT="1"/>
      <dgm:spPr/>
      <dgm:t>
        <a:bodyPr/>
        <a:lstStyle/>
        <a:p>
          <a:r>
            <a:rPr lang="en-GB" sz="1400"/>
            <a:t>National mirror committee Secretary</a:t>
          </a:r>
        </a:p>
      </dgm:t>
    </dgm:pt>
    <dgm:pt modelId="{3A3FA308-B93E-4FFA-B601-BA7550AFBA60}" type="sibTrans" cxnId="{FA8581F0-3495-4EE1-B13B-053BA19AD72D}">
      <dgm:prSet/>
      <dgm:spPr/>
      <dgm:t>
        <a:bodyPr/>
        <a:lstStyle/>
        <a:p>
          <a:endParaRPr lang="en-GB"/>
        </a:p>
      </dgm:t>
    </dgm:pt>
    <dgm:pt modelId="{FD3501B4-DEC3-46B6-9424-D1F5B7094FBF}" type="parTrans" cxnId="{FA8581F0-3495-4EE1-B13B-053BA19AD72D}">
      <dgm:prSet/>
      <dgm:spPr/>
      <dgm:t>
        <a:bodyPr/>
        <a:lstStyle/>
        <a:p>
          <a:endParaRPr lang="en-GB"/>
        </a:p>
      </dgm:t>
    </dgm:pt>
    <dgm:pt modelId="{7B3A85C3-E272-49C1-AAA4-670712B34363}">
      <dgm:prSet phldrT="[Text]" custT="1"/>
      <dgm:spPr/>
      <dgm:t>
        <a:bodyPr/>
        <a:lstStyle/>
        <a:p>
          <a:r>
            <a:rPr lang="en-GB" sz="1050"/>
            <a:t>Oversees the workflow of their respective national mirror committee</a:t>
          </a:r>
        </a:p>
      </dgm:t>
    </dgm:pt>
    <dgm:pt modelId="{B1503FFA-AD34-416B-BEB8-15F3279DB637}" type="sibTrans" cxnId="{784DFA8A-040B-4FDB-A09D-DAF954CE4153}">
      <dgm:prSet/>
      <dgm:spPr/>
      <dgm:t>
        <a:bodyPr/>
        <a:lstStyle/>
        <a:p>
          <a:endParaRPr lang="en-GB"/>
        </a:p>
      </dgm:t>
    </dgm:pt>
    <dgm:pt modelId="{14D79CA9-74D3-42F3-BD17-87987F7F3B89}" type="parTrans" cxnId="{784DFA8A-040B-4FDB-A09D-DAF954CE4153}">
      <dgm:prSet/>
      <dgm:spPr/>
      <dgm:t>
        <a:bodyPr/>
        <a:lstStyle/>
        <a:p>
          <a:endParaRPr lang="en-GB"/>
        </a:p>
      </dgm:t>
    </dgm:pt>
    <dgm:pt modelId="{B407A750-5D61-4B7E-895E-8DA79D613FFE}">
      <dgm:prSet phldrT="[Text]" custT="1"/>
      <dgm:spPr/>
      <dgm:t>
        <a:bodyPr/>
        <a:lstStyle/>
        <a:p>
          <a:r>
            <a:rPr lang="en-GB" sz="1050"/>
            <a:t>Responsible to manage/resolve comments, with the NC Admin’s support if necessary</a:t>
          </a:r>
        </a:p>
      </dgm:t>
    </dgm:pt>
    <dgm:pt modelId="{2465BAD7-6445-4C7A-93BF-9DC4229BECD4}" type="sibTrans" cxnId="{789AD474-4540-4BE3-91DE-261EB6EF8F58}">
      <dgm:prSet/>
      <dgm:spPr/>
      <dgm:t>
        <a:bodyPr/>
        <a:lstStyle/>
        <a:p>
          <a:endParaRPr lang="en-GB"/>
        </a:p>
      </dgm:t>
    </dgm:pt>
    <dgm:pt modelId="{102FB088-C474-4A43-825D-F4F71C60EF77}" type="parTrans" cxnId="{789AD474-4540-4BE3-91DE-261EB6EF8F58}">
      <dgm:prSet/>
      <dgm:spPr/>
      <dgm:t>
        <a:bodyPr/>
        <a:lstStyle/>
        <a:p>
          <a:endParaRPr lang="en-GB"/>
        </a:p>
      </dgm:t>
    </dgm:pt>
    <dgm:pt modelId="{D95730BB-3684-47AC-AB12-5CEDCD430107}">
      <dgm:prSet phldrT="[Text]" custT="1"/>
      <dgm:spPr/>
      <dgm:t>
        <a:bodyPr/>
        <a:lstStyle/>
        <a:p>
          <a:r>
            <a:rPr lang="en-GB" sz="1050"/>
            <a:t>Make comments national</a:t>
          </a:r>
        </a:p>
      </dgm:t>
    </dgm:pt>
    <dgm:pt modelId="{6C0FADAD-CFE9-4A6A-8873-EBB3CD879ED4}" type="sibTrans" cxnId="{F1243D28-B76E-42D3-A407-1FE9ABCD23C7}">
      <dgm:prSet/>
      <dgm:spPr/>
      <dgm:t>
        <a:bodyPr/>
        <a:lstStyle/>
        <a:p>
          <a:endParaRPr lang="en-GB"/>
        </a:p>
      </dgm:t>
    </dgm:pt>
    <dgm:pt modelId="{F548CCCF-CC6A-410A-A193-D282D4D2194B}" type="parTrans" cxnId="{F1243D28-B76E-42D3-A407-1FE9ABCD23C7}">
      <dgm:prSet/>
      <dgm:spPr/>
      <dgm:t>
        <a:bodyPr/>
        <a:lstStyle/>
        <a:p>
          <a:endParaRPr lang="en-GB"/>
        </a:p>
      </dgm:t>
    </dgm:pt>
    <dgm:pt modelId="{41D1AB87-A017-4F5B-BC0E-3C675B85F2C2}">
      <dgm:prSet phldrT="[Text]" custT="1"/>
      <dgm:spPr/>
      <dgm:t>
        <a:bodyPr/>
        <a:lstStyle/>
        <a:p>
          <a:r>
            <a:rPr lang="en-GB" sz="1400"/>
            <a:t>NC Admin (NCA)</a:t>
          </a:r>
        </a:p>
      </dgm:t>
    </dgm:pt>
    <dgm:pt modelId="{C3C61730-D760-438C-B320-95CF83DDE9CA}" type="parTrans" cxnId="{5552AD92-B02A-4D36-8AE5-BEFAEDA87D8B}">
      <dgm:prSet/>
      <dgm:spPr/>
      <dgm:t>
        <a:bodyPr/>
        <a:lstStyle/>
        <a:p>
          <a:endParaRPr lang="en-GB"/>
        </a:p>
      </dgm:t>
    </dgm:pt>
    <dgm:pt modelId="{C6544CE1-293C-4337-9434-53D7F4734D19}" type="sibTrans" cxnId="{5552AD92-B02A-4D36-8AE5-BEFAEDA87D8B}">
      <dgm:prSet/>
      <dgm:spPr/>
      <dgm:t>
        <a:bodyPr/>
        <a:lstStyle/>
        <a:p>
          <a:endParaRPr lang="en-GB"/>
        </a:p>
      </dgm:t>
    </dgm:pt>
    <dgm:pt modelId="{5D1B9B2C-9A7C-49D4-A8D1-8C5B8B580858}">
      <dgm:prSet phldrT="[Text]"/>
      <dgm:spPr/>
      <dgm:t>
        <a:bodyPr/>
        <a:lstStyle/>
        <a:p>
          <a:r>
            <a:rPr lang="en-GB"/>
            <a:t>Provides access and permission to national mirror committee experts</a:t>
          </a:r>
        </a:p>
      </dgm:t>
    </dgm:pt>
    <dgm:pt modelId="{252891BA-A0BE-4FA7-9D5C-BD86F0BA6CEA}" type="parTrans" cxnId="{D7F1D7CC-D28C-4C0D-975A-7A2B9E957722}">
      <dgm:prSet/>
      <dgm:spPr/>
      <dgm:t>
        <a:bodyPr/>
        <a:lstStyle/>
        <a:p>
          <a:endParaRPr lang="en-GB"/>
        </a:p>
      </dgm:t>
    </dgm:pt>
    <dgm:pt modelId="{0A5CAC91-D141-44EE-875B-0D024409C2A1}" type="sibTrans" cxnId="{D7F1D7CC-D28C-4C0D-975A-7A2B9E957722}">
      <dgm:prSet/>
      <dgm:spPr/>
      <dgm:t>
        <a:bodyPr/>
        <a:lstStyle/>
        <a:p>
          <a:endParaRPr lang="en-GB"/>
        </a:p>
      </dgm:t>
    </dgm:pt>
    <dgm:pt modelId="{18CA3534-F61A-437A-99DB-09335384E56B}">
      <dgm:prSet phldrT="[Text]"/>
      <dgm:spPr/>
      <dgm:t>
        <a:bodyPr/>
        <a:lstStyle/>
        <a:p>
          <a:r>
            <a:rPr lang="en-GB"/>
            <a:t>Collects IEC commenting templates and uploads them manually in OSD</a:t>
          </a:r>
        </a:p>
      </dgm:t>
    </dgm:pt>
    <dgm:pt modelId="{9A1F52A7-D04F-4D92-BA6F-AF32948BEAA9}" type="parTrans" cxnId="{952D8954-7CFC-4668-A70B-3FB02EFA942C}">
      <dgm:prSet/>
      <dgm:spPr/>
      <dgm:t>
        <a:bodyPr/>
        <a:lstStyle/>
        <a:p>
          <a:endParaRPr lang="en-GB"/>
        </a:p>
      </dgm:t>
    </dgm:pt>
    <dgm:pt modelId="{DEB05521-40AF-4E27-B23B-BE578D810EA0}" type="sibTrans" cxnId="{952D8954-7CFC-4668-A70B-3FB02EFA942C}">
      <dgm:prSet/>
      <dgm:spPr/>
      <dgm:t>
        <a:bodyPr/>
        <a:lstStyle/>
        <a:p>
          <a:endParaRPr lang="en-GB"/>
        </a:p>
      </dgm:t>
    </dgm:pt>
    <dgm:pt modelId="{5360B4E9-C344-4A13-AAE8-05CC5EC650BB}">
      <dgm:prSet phldrT="[Text]"/>
      <dgm:spPr/>
      <dgm:t>
        <a:bodyPr/>
        <a:lstStyle/>
        <a:p>
          <a:r>
            <a:rPr lang="en-GB"/>
            <a:t>Supports national mirror committee Secretary during comments resolution process</a:t>
          </a:r>
        </a:p>
      </dgm:t>
    </dgm:pt>
    <dgm:pt modelId="{74080FD9-BA46-4E16-A230-9817F652B972}" type="parTrans" cxnId="{A77B7A34-A5A8-40B3-AAB5-B8304CC49459}">
      <dgm:prSet/>
      <dgm:spPr/>
      <dgm:t>
        <a:bodyPr/>
        <a:lstStyle/>
        <a:p>
          <a:endParaRPr lang="en-GB"/>
        </a:p>
      </dgm:t>
    </dgm:pt>
    <dgm:pt modelId="{CDCA835D-1FCE-4913-873B-D8DEEF2DEC62}" type="sibTrans" cxnId="{A77B7A34-A5A8-40B3-AAB5-B8304CC49459}">
      <dgm:prSet/>
      <dgm:spPr/>
      <dgm:t>
        <a:bodyPr/>
        <a:lstStyle/>
        <a:p>
          <a:endParaRPr lang="en-GB"/>
        </a:p>
      </dgm:t>
    </dgm:pt>
    <dgm:pt modelId="{9A25D70E-9832-4C4D-AABE-47A93A27056D}">
      <dgm:prSet phldrT="[Text]" custT="1"/>
      <dgm:spPr/>
      <dgm:t>
        <a:bodyPr/>
        <a:lstStyle/>
        <a:p>
          <a:r>
            <a:rPr lang="en-GB" sz="1400"/>
            <a:t>National mirror committee Expert</a:t>
          </a:r>
        </a:p>
      </dgm:t>
    </dgm:pt>
    <dgm:pt modelId="{BF873EC8-8B5A-4556-9AFD-F66018AE1D0D}" type="parTrans" cxnId="{7C1E257D-4926-428B-92C7-845CE30E8D02}">
      <dgm:prSet/>
      <dgm:spPr/>
      <dgm:t>
        <a:bodyPr/>
        <a:lstStyle/>
        <a:p>
          <a:endParaRPr lang="en-GB"/>
        </a:p>
      </dgm:t>
    </dgm:pt>
    <dgm:pt modelId="{17990206-E6B3-4BB7-9A14-3BBDAF5294BA}" type="sibTrans" cxnId="{7C1E257D-4926-428B-92C7-845CE30E8D02}">
      <dgm:prSet/>
      <dgm:spPr/>
      <dgm:t>
        <a:bodyPr/>
        <a:lstStyle/>
        <a:p>
          <a:endParaRPr lang="en-GB"/>
        </a:p>
      </dgm:t>
    </dgm:pt>
    <dgm:pt modelId="{6358A116-0AF0-4A3B-9266-BAFDA8515CF6}">
      <dgm:prSet phldrT="[Text]"/>
      <dgm:spPr/>
      <dgm:t>
        <a:bodyPr/>
        <a:lstStyle/>
        <a:p>
          <a:r>
            <a:rPr lang="en-GB"/>
            <a:t>All contributors who are representing national stakeholders providing comments during the Commenting stage </a:t>
          </a:r>
        </a:p>
      </dgm:t>
    </dgm:pt>
    <dgm:pt modelId="{6B97ACFD-9E5F-48B4-B095-F616C9928B26}" type="parTrans" cxnId="{115E4E2A-52BC-461B-B1FD-024736AB6E9B}">
      <dgm:prSet/>
      <dgm:spPr/>
      <dgm:t>
        <a:bodyPr/>
        <a:lstStyle/>
        <a:p>
          <a:endParaRPr lang="en-GB"/>
        </a:p>
      </dgm:t>
    </dgm:pt>
    <dgm:pt modelId="{9356EB23-6F59-4A85-AA59-FDAE9A178626}" type="sibTrans" cxnId="{115E4E2A-52BC-461B-B1FD-024736AB6E9B}">
      <dgm:prSet/>
      <dgm:spPr/>
      <dgm:t>
        <a:bodyPr/>
        <a:lstStyle/>
        <a:p>
          <a:endParaRPr lang="en-GB"/>
        </a:p>
      </dgm:t>
    </dgm:pt>
    <dgm:pt modelId="{D4A525BA-F506-4019-BFFC-EEBB89A7F161}" type="pres">
      <dgm:prSet presAssocID="{020D4704-649D-4F7E-8096-8FD374A75D28}" presName="diagram" presStyleCnt="0">
        <dgm:presLayoutVars>
          <dgm:chPref val="1"/>
          <dgm:dir/>
          <dgm:animOne val="branch"/>
          <dgm:animLvl val="lvl"/>
          <dgm:resizeHandles/>
        </dgm:presLayoutVars>
      </dgm:prSet>
      <dgm:spPr/>
    </dgm:pt>
    <dgm:pt modelId="{8CF2F73E-2911-4F0C-A1FE-F58C6D5B5480}" type="pres">
      <dgm:prSet presAssocID="{B60415B6-9B41-4180-AD8F-2ECB46D4F45C}" presName="root" presStyleCnt="0"/>
      <dgm:spPr/>
    </dgm:pt>
    <dgm:pt modelId="{CCC1F1CA-6532-47A1-A129-B427C8F7B2D9}" type="pres">
      <dgm:prSet presAssocID="{B60415B6-9B41-4180-AD8F-2ECB46D4F45C}" presName="rootComposite" presStyleCnt="0"/>
      <dgm:spPr/>
    </dgm:pt>
    <dgm:pt modelId="{E69A4DC2-7E0A-485D-BA88-A77444924E57}" type="pres">
      <dgm:prSet presAssocID="{B60415B6-9B41-4180-AD8F-2ECB46D4F45C}" presName="rootText" presStyleLbl="node1" presStyleIdx="0" presStyleCnt="3" custScaleX="220851"/>
      <dgm:spPr/>
    </dgm:pt>
    <dgm:pt modelId="{457CFFDB-963D-4DED-9602-31986FADDE52}" type="pres">
      <dgm:prSet presAssocID="{B60415B6-9B41-4180-AD8F-2ECB46D4F45C}" presName="rootConnector" presStyleLbl="node1" presStyleIdx="0" presStyleCnt="3"/>
      <dgm:spPr/>
    </dgm:pt>
    <dgm:pt modelId="{3D818E15-871C-43AE-A5E4-8332065A549E}" type="pres">
      <dgm:prSet presAssocID="{B60415B6-9B41-4180-AD8F-2ECB46D4F45C}" presName="childShape" presStyleCnt="0"/>
      <dgm:spPr/>
    </dgm:pt>
    <dgm:pt modelId="{1F439392-ABE9-49B4-9CE5-E90C08A85C19}" type="pres">
      <dgm:prSet presAssocID="{14D79CA9-74D3-42F3-BD17-87987F7F3B89}" presName="Name13" presStyleLbl="parChTrans1D2" presStyleIdx="0" presStyleCnt="7"/>
      <dgm:spPr/>
    </dgm:pt>
    <dgm:pt modelId="{400EE4D7-865C-4DF1-B43E-FA5A5CCA0B41}" type="pres">
      <dgm:prSet presAssocID="{7B3A85C3-E272-49C1-AAA4-670712B34363}" presName="childText" presStyleLbl="bgAcc1" presStyleIdx="0" presStyleCnt="7" custScaleX="235705">
        <dgm:presLayoutVars>
          <dgm:bulletEnabled val="1"/>
        </dgm:presLayoutVars>
      </dgm:prSet>
      <dgm:spPr/>
    </dgm:pt>
    <dgm:pt modelId="{DF9F3B5F-46FB-4F81-B598-5DA44D149783}" type="pres">
      <dgm:prSet presAssocID="{102FB088-C474-4A43-825D-F4F71C60EF77}" presName="Name13" presStyleLbl="parChTrans1D2" presStyleIdx="1" presStyleCnt="7"/>
      <dgm:spPr/>
    </dgm:pt>
    <dgm:pt modelId="{FBA4C08B-A403-4856-98EA-5637A00ABFB6}" type="pres">
      <dgm:prSet presAssocID="{B407A750-5D61-4B7E-895E-8DA79D613FFE}" presName="childText" presStyleLbl="bgAcc1" presStyleIdx="1" presStyleCnt="7" custScaleX="235705">
        <dgm:presLayoutVars>
          <dgm:bulletEnabled val="1"/>
        </dgm:presLayoutVars>
      </dgm:prSet>
      <dgm:spPr/>
    </dgm:pt>
    <dgm:pt modelId="{212A9424-2DC7-4089-BC61-62487F4A13DC}" type="pres">
      <dgm:prSet presAssocID="{F548CCCF-CC6A-410A-A193-D282D4D2194B}" presName="Name13" presStyleLbl="parChTrans1D2" presStyleIdx="2" presStyleCnt="7"/>
      <dgm:spPr/>
    </dgm:pt>
    <dgm:pt modelId="{04D754D7-60EA-4701-834F-54F9873D5E19}" type="pres">
      <dgm:prSet presAssocID="{D95730BB-3684-47AC-AB12-5CEDCD430107}" presName="childText" presStyleLbl="bgAcc1" presStyleIdx="2" presStyleCnt="7" custScaleX="235705">
        <dgm:presLayoutVars>
          <dgm:bulletEnabled val="1"/>
        </dgm:presLayoutVars>
      </dgm:prSet>
      <dgm:spPr/>
    </dgm:pt>
    <dgm:pt modelId="{4BDE955A-B76B-41D5-8D97-9F45ECD66CA9}" type="pres">
      <dgm:prSet presAssocID="{41D1AB87-A017-4F5B-BC0E-3C675B85F2C2}" presName="root" presStyleCnt="0"/>
      <dgm:spPr/>
    </dgm:pt>
    <dgm:pt modelId="{4DBE6914-D67A-4ECF-87C0-4F36F4123827}" type="pres">
      <dgm:prSet presAssocID="{41D1AB87-A017-4F5B-BC0E-3C675B85F2C2}" presName="rootComposite" presStyleCnt="0"/>
      <dgm:spPr/>
    </dgm:pt>
    <dgm:pt modelId="{0AA63A32-2397-4AB5-8C5F-3B306ED41B3B}" type="pres">
      <dgm:prSet presAssocID="{41D1AB87-A017-4F5B-BC0E-3C675B85F2C2}" presName="rootText" presStyleLbl="node1" presStyleIdx="1" presStyleCnt="3" custScaleX="220851"/>
      <dgm:spPr/>
    </dgm:pt>
    <dgm:pt modelId="{85E076FB-C2C9-467B-8C7D-52FBA88DDAF7}" type="pres">
      <dgm:prSet presAssocID="{41D1AB87-A017-4F5B-BC0E-3C675B85F2C2}" presName="rootConnector" presStyleLbl="node1" presStyleIdx="1" presStyleCnt="3"/>
      <dgm:spPr/>
    </dgm:pt>
    <dgm:pt modelId="{18C15AD6-032F-4983-9903-5675A65981AF}" type="pres">
      <dgm:prSet presAssocID="{41D1AB87-A017-4F5B-BC0E-3C675B85F2C2}" presName="childShape" presStyleCnt="0"/>
      <dgm:spPr/>
    </dgm:pt>
    <dgm:pt modelId="{FD547A1A-2296-4BEA-B81C-C374AC57DABF}" type="pres">
      <dgm:prSet presAssocID="{252891BA-A0BE-4FA7-9D5C-BD86F0BA6CEA}" presName="Name13" presStyleLbl="parChTrans1D2" presStyleIdx="3" presStyleCnt="7"/>
      <dgm:spPr/>
    </dgm:pt>
    <dgm:pt modelId="{669F43A2-88E9-4BCF-880D-0D45A0201B01}" type="pres">
      <dgm:prSet presAssocID="{5D1B9B2C-9A7C-49D4-A8D1-8C5B8B580858}" presName="childText" presStyleLbl="bgAcc1" presStyleIdx="3" presStyleCnt="7" custScaleX="235705">
        <dgm:presLayoutVars>
          <dgm:bulletEnabled val="1"/>
        </dgm:presLayoutVars>
      </dgm:prSet>
      <dgm:spPr/>
    </dgm:pt>
    <dgm:pt modelId="{EC6828A7-6CED-4577-8BC3-83DBC3042C15}" type="pres">
      <dgm:prSet presAssocID="{9A1F52A7-D04F-4D92-BA6F-AF32948BEAA9}" presName="Name13" presStyleLbl="parChTrans1D2" presStyleIdx="4" presStyleCnt="7"/>
      <dgm:spPr/>
    </dgm:pt>
    <dgm:pt modelId="{D7ECFF08-AC47-4C69-9087-3497EF3F898F}" type="pres">
      <dgm:prSet presAssocID="{18CA3534-F61A-437A-99DB-09335384E56B}" presName="childText" presStyleLbl="bgAcc1" presStyleIdx="4" presStyleCnt="7" custScaleX="235705">
        <dgm:presLayoutVars>
          <dgm:bulletEnabled val="1"/>
        </dgm:presLayoutVars>
      </dgm:prSet>
      <dgm:spPr/>
    </dgm:pt>
    <dgm:pt modelId="{AE34AC05-E9A0-451D-9203-5F1AB46CE767}" type="pres">
      <dgm:prSet presAssocID="{74080FD9-BA46-4E16-A230-9817F652B972}" presName="Name13" presStyleLbl="parChTrans1D2" presStyleIdx="5" presStyleCnt="7"/>
      <dgm:spPr/>
    </dgm:pt>
    <dgm:pt modelId="{1A953F5C-97C3-4839-847C-5EAC3DAE81BD}" type="pres">
      <dgm:prSet presAssocID="{5360B4E9-C344-4A13-AAE8-05CC5EC650BB}" presName="childText" presStyleLbl="bgAcc1" presStyleIdx="5" presStyleCnt="7" custScaleX="235705">
        <dgm:presLayoutVars>
          <dgm:bulletEnabled val="1"/>
        </dgm:presLayoutVars>
      </dgm:prSet>
      <dgm:spPr/>
    </dgm:pt>
    <dgm:pt modelId="{D7721655-9AB7-4842-8495-9B72DB02AC85}" type="pres">
      <dgm:prSet presAssocID="{9A25D70E-9832-4C4D-AABE-47A93A27056D}" presName="root" presStyleCnt="0"/>
      <dgm:spPr/>
    </dgm:pt>
    <dgm:pt modelId="{3D50A2BB-EF48-41BA-A5BF-E051DBCD67E1}" type="pres">
      <dgm:prSet presAssocID="{9A25D70E-9832-4C4D-AABE-47A93A27056D}" presName="rootComposite" presStyleCnt="0"/>
      <dgm:spPr/>
    </dgm:pt>
    <dgm:pt modelId="{6351469B-531D-434C-A3DB-87ED0D7DE88A}" type="pres">
      <dgm:prSet presAssocID="{9A25D70E-9832-4C4D-AABE-47A93A27056D}" presName="rootText" presStyleLbl="node1" presStyleIdx="2" presStyleCnt="3" custScaleX="220851"/>
      <dgm:spPr/>
    </dgm:pt>
    <dgm:pt modelId="{A039657D-06BF-492C-9416-1C5FF8D6F41A}" type="pres">
      <dgm:prSet presAssocID="{9A25D70E-9832-4C4D-AABE-47A93A27056D}" presName="rootConnector" presStyleLbl="node1" presStyleIdx="2" presStyleCnt="3"/>
      <dgm:spPr/>
    </dgm:pt>
    <dgm:pt modelId="{4A5DB5AB-B9E2-410B-9882-BA3E86B26B03}" type="pres">
      <dgm:prSet presAssocID="{9A25D70E-9832-4C4D-AABE-47A93A27056D}" presName="childShape" presStyleCnt="0"/>
      <dgm:spPr/>
    </dgm:pt>
    <dgm:pt modelId="{0F1EF8AC-F0AF-43E5-8B9A-42281272C6D3}" type="pres">
      <dgm:prSet presAssocID="{6B97ACFD-9E5F-48B4-B095-F616C9928B26}" presName="Name13" presStyleLbl="parChTrans1D2" presStyleIdx="6" presStyleCnt="7"/>
      <dgm:spPr/>
    </dgm:pt>
    <dgm:pt modelId="{B8E71283-AAAE-483D-AEE8-430875B1E8A4}" type="pres">
      <dgm:prSet presAssocID="{6358A116-0AF0-4A3B-9266-BAFDA8515CF6}" presName="childText" presStyleLbl="bgAcc1" presStyleIdx="6" presStyleCnt="7" custScaleX="235705" custScaleY="169156">
        <dgm:presLayoutVars>
          <dgm:bulletEnabled val="1"/>
        </dgm:presLayoutVars>
      </dgm:prSet>
      <dgm:spPr/>
    </dgm:pt>
  </dgm:ptLst>
  <dgm:cxnLst>
    <dgm:cxn modelId="{6DF06F19-1775-4579-A4CB-9EE6FF6FD456}" type="presOf" srcId="{252891BA-A0BE-4FA7-9D5C-BD86F0BA6CEA}" destId="{FD547A1A-2296-4BEA-B81C-C374AC57DABF}" srcOrd="0" destOrd="0" presId="urn:microsoft.com/office/officeart/2005/8/layout/hierarchy3"/>
    <dgm:cxn modelId="{F6AB1D21-632C-4935-B83F-267AB2FCCBAD}" type="presOf" srcId="{6358A116-0AF0-4A3B-9266-BAFDA8515CF6}" destId="{B8E71283-AAAE-483D-AEE8-430875B1E8A4}" srcOrd="0" destOrd="0" presId="urn:microsoft.com/office/officeart/2005/8/layout/hierarchy3"/>
    <dgm:cxn modelId="{F1243D28-B76E-42D3-A407-1FE9ABCD23C7}" srcId="{B60415B6-9B41-4180-AD8F-2ECB46D4F45C}" destId="{D95730BB-3684-47AC-AB12-5CEDCD430107}" srcOrd="2" destOrd="0" parTransId="{F548CCCF-CC6A-410A-A193-D282D4D2194B}" sibTransId="{6C0FADAD-CFE9-4A6A-8873-EBB3CD879ED4}"/>
    <dgm:cxn modelId="{115E4E2A-52BC-461B-B1FD-024736AB6E9B}" srcId="{9A25D70E-9832-4C4D-AABE-47A93A27056D}" destId="{6358A116-0AF0-4A3B-9266-BAFDA8515CF6}" srcOrd="0" destOrd="0" parTransId="{6B97ACFD-9E5F-48B4-B095-F616C9928B26}" sibTransId="{9356EB23-6F59-4A85-AA59-FDAE9A178626}"/>
    <dgm:cxn modelId="{A77B7A34-A5A8-40B3-AAB5-B8304CC49459}" srcId="{41D1AB87-A017-4F5B-BC0E-3C675B85F2C2}" destId="{5360B4E9-C344-4A13-AAE8-05CC5EC650BB}" srcOrd="2" destOrd="0" parTransId="{74080FD9-BA46-4E16-A230-9817F652B972}" sibTransId="{CDCA835D-1FCE-4913-873B-D8DEEF2DEC62}"/>
    <dgm:cxn modelId="{AA38703F-E811-44F0-A66D-352308437359}" type="presOf" srcId="{F548CCCF-CC6A-410A-A193-D282D4D2194B}" destId="{212A9424-2DC7-4089-BC61-62487F4A13DC}" srcOrd="0" destOrd="0" presId="urn:microsoft.com/office/officeart/2005/8/layout/hierarchy3"/>
    <dgm:cxn modelId="{73BC2F4B-F017-472B-BFDB-8C5CE623CD04}" type="presOf" srcId="{B407A750-5D61-4B7E-895E-8DA79D613FFE}" destId="{FBA4C08B-A403-4856-98EA-5637A00ABFB6}" srcOrd="0" destOrd="0" presId="urn:microsoft.com/office/officeart/2005/8/layout/hierarchy3"/>
    <dgm:cxn modelId="{21BCCB4B-35CE-4877-BE47-EB37CA01B1D3}" type="presOf" srcId="{9A25D70E-9832-4C4D-AABE-47A93A27056D}" destId="{6351469B-531D-434C-A3DB-87ED0D7DE88A}" srcOrd="0" destOrd="0" presId="urn:microsoft.com/office/officeart/2005/8/layout/hierarchy3"/>
    <dgm:cxn modelId="{5BE89052-EFBA-479F-91B8-356DA006FB1C}" type="presOf" srcId="{41D1AB87-A017-4F5B-BC0E-3C675B85F2C2}" destId="{0AA63A32-2397-4AB5-8C5F-3B306ED41B3B}" srcOrd="0" destOrd="0" presId="urn:microsoft.com/office/officeart/2005/8/layout/hierarchy3"/>
    <dgm:cxn modelId="{3BFB8E73-19DB-462B-ADB5-2ADC2FF61B91}" type="presOf" srcId="{5360B4E9-C344-4A13-AAE8-05CC5EC650BB}" destId="{1A953F5C-97C3-4839-847C-5EAC3DAE81BD}" srcOrd="0" destOrd="0" presId="urn:microsoft.com/office/officeart/2005/8/layout/hierarchy3"/>
    <dgm:cxn modelId="{952D8954-7CFC-4668-A70B-3FB02EFA942C}" srcId="{41D1AB87-A017-4F5B-BC0E-3C675B85F2C2}" destId="{18CA3534-F61A-437A-99DB-09335384E56B}" srcOrd="1" destOrd="0" parTransId="{9A1F52A7-D04F-4D92-BA6F-AF32948BEAA9}" sibTransId="{DEB05521-40AF-4E27-B23B-BE578D810EA0}"/>
    <dgm:cxn modelId="{789AD474-4540-4BE3-91DE-261EB6EF8F58}" srcId="{B60415B6-9B41-4180-AD8F-2ECB46D4F45C}" destId="{B407A750-5D61-4B7E-895E-8DA79D613FFE}" srcOrd="1" destOrd="0" parTransId="{102FB088-C474-4A43-825D-F4F71C60EF77}" sibTransId="{2465BAD7-6445-4C7A-93BF-9DC4229BECD4}"/>
    <dgm:cxn modelId="{7C1E257D-4926-428B-92C7-845CE30E8D02}" srcId="{020D4704-649D-4F7E-8096-8FD374A75D28}" destId="{9A25D70E-9832-4C4D-AABE-47A93A27056D}" srcOrd="2" destOrd="0" parTransId="{BF873EC8-8B5A-4556-9AFD-F66018AE1D0D}" sibTransId="{17990206-E6B3-4BB7-9A14-3BBDAF5294BA}"/>
    <dgm:cxn modelId="{E8206680-F49D-4979-B157-8108D45768C7}" type="presOf" srcId="{102FB088-C474-4A43-825D-F4F71C60EF77}" destId="{DF9F3B5F-46FB-4F81-B598-5DA44D149783}" srcOrd="0" destOrd="0" presId="urn:microsoft.com/office/officeart/2005/8/layout/hierarchy3"/>
    <dgm:cxn modelId="{2CBB0185-BB8C-45EC-9479-AF42826F7959}" type="presOf" srcId="{D95730BB-3684-47AC-AB12-5CEDCD430107}" destId="{04D754D7-60EA-4701-834F-54F9873D5E19}" srcOrd="0" destOrd="0" presId="urn:microsoft.com/office/officeart/2005/8/layout/hierarchy3"/>
    <dgm:cxn modelId="{784DFA8A-040B-4FDB-A09D-DAF954CE4153}" srcId="{B60415B6-9B41-4180-AD8F-2ECB46D4F45C}" destId="{7B3A85C3-E272-49C1-AAA4-670712B34363}" srcOrd="0" destOrd="0" parTransId="{14D79CA9-74D3-42F3-BD17-87987F7F3B89}" sibTransId="{B1503FFA-AD34-416B-BEB8-15F3279DB637}"/>
    <dgm:cxn modelId="{61293092-2E25-4832-AD16-7517C0E57F65}" type="presOf" srcId="{020D4704-649D-4F7E-8096-8FD374A75D28}" destId="{D4A525BA-F506-4019-BFFC-EEBB89A7F161}" srcOrd="0" destOrd="0" presId="urn:microsoft.com/office/officeart/2005/8/layout/hierarchy3"/>
    <dgm:cxn modelId="{5552AD92-B02A-4D36-8AE5-BEFAEDA87D8B}" srcId="{020D4704-649D-4F7E-8096-8FD374A75D28}" destId="{41D1AB87-A017-4F5B-BC0E-3C675B85F2C2}" srcOrd="1" destOrd="0" parTransId="{C3C61730-D760-438C-B320-95CF83DDE9CA}" sibTransId="{C6544CE1-293C-4337-9434-53D7F4734D19}"/>
    <dgm:cxn modelId="{EF5A4BB5-5DE9-4511-8065-B9A92DD59654}" type="presOf" srcId="{7B3A85C3-E272-49C1-AAA4-670712B34363}" destId="{400EE4D7-865C-4DF1-B43E-FA5A5CCA0B41}" srcOrd="0" destOrd="0" presId="urn:microsoft.com/office/officeart/2005/8/layout/hierarchy3"/>
    <dgm:cxn modelId="{7C9792CC-0E10-4676-B821-0EAB2ACF75EF}" type="presOf" srcId="{9A25D70E-9832-4C4D-AABE-47A93A27056D}" destId="{A039657D-06BF-492C-9416-1C5FF8D6F41A}" srcOrd="1" destOrd="0" presId="urn:microsoft.com/office/officeart/2005/8/layout/hierarchy3"/>
    <dgm:cxn modelId="{D7F1D7CC-D28C-4C0D-975A-7A2B9E957722}" srcId="{41D1AB87-A017-4F5B-BC0E-3C675B85F2C2}" destId="{5D1B9B2C-9A7C-49D4-A8D1-8C5B8B580858}" srcOrd="0" destOrd="0" parTransId="{252891BA-A0BE-4FA7-9D5C-BD86F0BA6CEA}" sibTransId="{0A5CAC91-D141-44EE-875B-0D024409C2A1}"/>
    <dgm:cxn modelId="{A7E00ECE-8699-4B4F-B22B-259B4BF3B341}" type="presOf" srcId="{5D1B9B2C-9A7C-49D4-A8D1-8C5B8B580858}" destId="{669F43A2-88E9-4BCF-880D-0D45A0201B01}" srcOrd="0" destOrd="0" presId="urn:microsoft.com/office/officeart/2005/8/layout/hierarchy3"/>
    <dgm:cxn modelId="{E3B3F2D1-9FCE-4814-8082-F674E596DD7B}" type="presOf" srcId="{41D1AB87-A017-4F5B-BC0E-3C675B85F2C2}" destId="{85E076FB-C2C9-467B-8C7D-52FBA88DDAF7}" srcOrd="1" destOrd="0" presId="urn:microsoft.com/office/officeart/2005/8/layout/hierarchy3"/>
    <dgm:cxn modelId="{8D468FD3-A787-4DC4-9F86-1FF78D6C8842}" type="presOf" srcId="{18CA3534-F61A-437A-99DB-09335384E56B}" destId="{D7ECFF08-AC47-4C69-9087-3497EF3F898F}" srcOrd="0" destOrd="0" presId="urn:microsoft.com/office/officeart/2005/8/layout/hierarchy3"/>
    <dgm:cxn modelId="{8A9C9BD5-CD6F-46B5-B313-626B5E61A41D}" type="presOf" srcId="{6B97ACFD-9E5F-48B4-B095-F616C9928B26}" destId="{0F1EF8AC-F0AF-43E5-8B9A-42281272C6D3}" srcOrd="0" destOrd="0" presId="urn:microsoft.com/office/officeart/2005/8/layout/hierarchy3"/>
    <dgm:cxn modelId="{0FCAA7DE-BC75-434D-B937-262E32377B79}" type="presOf" srcId="{9A1F52A7-D04F-4D92-BA6F-AF32948BEAA9}" destId="{EC6828A7-6CED-4577-8BC3-83DBC3042C15}" srcOrd="0" destOrd="0" presId="urn:microsoft.com/office/officeart/2005/8/layout/hierarchy3"/>
    <dgm:cxn modelId="{5EB3EAEA-C4E9-4B10-8650-DBB7BC7316A8}" type="presOf" srcId="{B60415B6-9B41-4180-AD8F-2ECB46D4F45C}" destId="{457CFFDB-963D-4DED-9602-31986FADDE52}" srcOrd="1" destOrd="0" presId="urn:microsoft.com/office/officeart/2005/8/layout/hierarchy3"/>
    <dgm:cxn modelId="{FA8581F0-3495-4EE1-B13B-053BA19AD72D}" srcId="{020D4704-649D-4F7E-8096-8FD374A75D28}" destId="{B60415B6-9B41-4180-AD8F-2ECB46D4F45C}" srcOrd="0" destOrd="0" parTransId="{FD3501B4-DEC3-46B6-9424-D1F5B7094FBF}" sibTransId="{3A3FA308-B93E-4FFA-B601-BA7550AFBA60}"/>
    <dgm:cxn modelId="{366B96F6-AC74-4A02-A49C-367F5921C7A8}" type="presOf" srcId="{74080FD9-BA46-4E16-A230-9817F652B972}" destId="{AE34AC05-E9A0-451D-9203-5F1AB46CE767}" srcOrd="0" destOrd="0" presId="urn:microsoft.com/office/officeart/2005/8/layout/hierarchy3"/>
    <dgm:cxn modelId="{15A00AF9-4462-48F0-8F80-C74940A252F0}" type="presOf" srcId="{14D79CA9-74D3-42F3-BD17-87987F7F3B89}" destId="{1F439392-ABE9-49B4-9CE5-E90C08A85C19}" srcOrd="0" destOrd="0" presId="urn:microsoft.com/office/officeart/2005/8/layout/hierarchy3"/>
    <dgm:cxn modelId="{1012A7FB-7277-49B6-B999-2235DB79FAD1}" type="presOf" srcId="{B60415B6-9B41-4180-AD8F-2ECB46D4F45C}" destId="{E69A4DC2-7E0A-485D-BA88-A77444924E57}" srcOrd="0" destOrd="0" presId="urn:microsoft.com/office/officeart/2005/8/layout/hierarchy3"/>
    <dgm:cxn modelId="{C181A14F-94B1-46A6-9C10-A5E8BD1F4193}" type="presParOf" srcId="{D4A525BA-F506-4019-BFFC-EEBB89A7F161}" destId="{8CF2F73E-2911-4F0C-A1FE-F58C6D5B5480}" srcOrd="0" destOrd="0" presId="urn:microsoft.com/office/officeart/2005/8/layout/hierarchy3"/>
    <dgm:cxn modelId="{16ECCCA6-2458-46A5-902B-2D3D271B3468}" type="presParOf" srcId="{8CF2F73E-2911-4F0C-A1FE-F58C6D5B5480}" destId="{CCC1F1CA-6532-47A1-A129-B427C8F7B2D9}" srcOrd="0" destOrd="0" presId="urn:microsoft.com/office/officeart/2005/8/layout/hierarchy3"/>
    <dgm:cxn modelId="{C4F13E9A-B703-41C5-8C60-F2E7A62E5B57}" type="presParOf" srcId="{CCC1F1CA-6532-47A1-A129-B427C8F7B2D9}" destId="{E69A4DC2-7E0A-485D-BA88-A77444924E57}" srcOrd="0" destOrd="0" presId="urn:microsoft.com/office/officeart/2005/8/layout/hierarchy3"/>
    <dgm:cxn modelId="{3F37DF4D-D296-4446-9458-9C2D0D5A7294}" type="presParOf" srcId="{CCC1F1CA-6532-47A1-A129-B427C8F7B2D9}" destId="{457CFFDB-963D-4DED-9602-31986FADDE52}" srcOrd="1" destOrd="0" presId="urn:microsoft.com/office/officeart/2005/8/layout/hierarchy3"/>
    <dgm:cxn modelId="{A34C8644-A0D7-46A8-8255-6E93BBC20D30}" type="presParOf" srcId="{8CF2F73E-2911-4F0C-A1FE-F58C6D5B5480}" destId="{3D818E15-871C-43AE-A5E4-8332065A549E}" srcOrd="1" destOrd="0" presId="urn:microsoft.com/office/officeart/2005/8/layout/hierarchy3"/>
    <dgm:cxn modelId="{74A81780-46FE-4B28-9C89-6F49A58BFB93}" type="presParOf" srcId="{3D818E15-871C-43AE-A5E4-8332065A549E}" destId="{1F439392-ABE9-49B4-9CE5-E90C08A85C19}" srcOrd="0" destOrd="0" presId="urn:microsoft.com/office/officeart/2005/8/layout/hierarchy3"/>
    <dgm:cxn modelId="{93AB167B-6AF6-49BC-A263-3AB6873521B6}" type="presParOf" srcId="{3D818E15-871C-43AE-A5E4-8332065A549E}" destId="{400EE4D7-865C-4DF1-B43E-FA5A5CCA0B41}" srcOrd="1" destOrd="0" presId="urn:microsoft.com/office/officeart/2005/8/layout/hierarchy3"/>
    <dgm:cxn modelId="{D303A488-E6BF-49E1-A013-28F893C95EA0}" type="presParOf" srcId="{3D818E15-871C-43AE-A5E4-8332065A549E}" destId="{DF9F3B5F-46FB-4F81-B598-5DA44D149783}" srcOrd="2" destOrd="0" presId="urn:microsoft.com/office/officeart/2005/8/layout/hierarchy3"/>
    <dgm:cxn modelId="{1CDFC1DD-867E-469A-8ACD-7BBDD44B0F8E}" type="presParOf" srcId="{3D818E15-871C-43AE-A5E4-8332065A549E}" destId="{FBA4C08B-A403-4856-98EA-5637A00ABFB6}" srcOrd="3" destOrd="0" presId="urn:microsoft.com/office/officeart/2005/8/layout/hierarchy3"/>
    <dgm:cxn modelId="{9F613C30-D31F-45DC-96A4-F9CE11C4679A}" type="presParOf" srcId="{3D818E15-871C-43AE-A5E4-8332065A549E}" destId="{212A9424-2DC7-4089-BC61-62487F4A13DC}" srcOrd="4" destOrd="0" presId="urn:microsoft.com/office/officeart/2005/8/layout/hierarchy3"/>
    <dgm:cxn modelId="{E35EC26F-D485-4D23-BB08-7F28527C80AC}" type="presParOf" srcId="{3D818E15-871C-43AE-A5E4-8332065A549E}" destId="{04D754D7-60EA-4701-834F-54F9873D5E19}" srcOrd="5" destOrd="0" presId="urn:microsoft.com/office/officeart/2005/8/layout/hierarchy3"/>
    <dgm:cxn modelId="{78FB4862-1F27-4252-A3CE-ECBA8592E5E8}" type="presParOf" srcId="{D4A525BA-F506-4019-BFFC-EEBB89A7F161}" destId="{4BDE955A-B76B-41D5-8D97-9F45ECD66CA9}" srcOrd="1" destOrd="0" presId="urn:microsoft.com/office/officeart/2005/8/layout/hierarchy3"/>
    <dgm:cxn modelId="{474E42FE-61A5-45A7-BD41-46119A0F87F6}" type="presParOf" srcId="{4BDE955A-B76B-41D5-8D97-9F45ECD66CA9}" destId="{4DBE6914-D67A-4ECF-87C0-4F36F4123827}" srcOrd="0" destOrd="0" presId="urn:microsoft.com/office/officeart/2005/8/layout/hierarchy3"/>
    <dgm:cxn modelId="{9866B3F0-06CF-4E46-B4E9-AE1DEF34C3CE}" type="presParOf" srcId="{4DBE6914-D67A-4ECF-87C0-4F36F4123827}" destId="{0AA63A32-2397-4AB5-8C5F-3B306ED41B3B}" srcOrd="0" destOrd="0" presId="urn:microsoft.com/office/officeart/2005/8/layout/hierarchy3"/>
    <dgm:cxn modelId="{E69300E0-A52C-4569-88E7-AD542898A0F3}" type="presParOf" srcId="{4DBE6914-D67A-4ECF-87C0-4F36F4123827}" destId="{85E076FB-C2C9-467B-8C7D-52FBA88DDAF7}" srcOrd="1" destOrd="0" presId="urn:microsoft.com/office/officeart/2005/8/layout/hierarchy3"/>
    <dgm:cxn modelId="{646A15BF-4D75-474E-AF6E-18F8C7F625C9}" type="presParOf" srcId="{4BDE955A-B76B-41D5-8D97-9F45ECD66CA9}" destId="{18C15AD6-032F-4983-9903-5675A65981AF}" srcOrd="1" destOrd="0" presId="urn:microsoft.com/office/officeart/2005/8/layout/hierarchy3"/>
    <dgm:cxn modelId="{5B0ED3C4-CCF8-4584-8F16-29C253C1E5A6}" type="presParOf" srcId="{18C15AD6-032F-4983-9903-5675A65981AF}" destId="{FD547A1A-2296-4BEA-B81C-C374AC57DABF}" srcOrd="0" destOrd="0" presId="urn:microsoft.com/office/officeart/2005/8/layout/hierarchy3"/>
    <dgm:cxn modelId="{A2E0B021-634A-4C4E-AD6A-D8928D6B58B8}" type="presParOf" srcId="{18C15AD6-032F-4983-9903-5675A65981AF}" destId="{669F43A2-88E9-4BCF-880D-0D45A0201B01}" srcOrd="1" destOrd="0" presId="urn:microsoft.com/office/officeart/2005/8/layout/hierarchy3"/>
    <dgm:cxn modelId="{D073A5BC-EB66-440C-A35E-FCBBFD651076}" type="presParOf" srcId="{18C15AD6-032F-4983-9903-5675A65981AF}" destId="{EC6828A7-6CED-4577-8BC3-83DBC3042C15}" srcOrd="2" destOrd="0" presId="urn:microsoft.com/office/officeart/2005/8/layout/hierarchy3"/>
    <dgm:cxn modelId="{B0436D6A-0BAF-4799-86FB-6ED9A0E29BDD}" type="presParOf" srcId="{18C15AD6-032F-4983-9903-5675A65981AF}" destId="{D7ECFF08-AC47-4C69-9087-3497EF3F898F}" srcOrd="3" destOrd="0" presId="urn:microsoft.com/office/officeart/2005/8/layout/hierarchy3"/>
    <dgm:cxn modelId="{C119C45B-1C3C-4866-A3D4-9E027DEFA563}" type="presParOf" srcId="{18C15AD6-032F-4983-9903-5675A65981AF}" destId="{AE34AC05-E9A0-451D-9203-5F1AB46CE767}" srcOrd="4" destOrd="0" presId="urn:microsoft.com/office/officeart/2005/8/layout/hierarchy3"/>
    <dgm:cxn modelId="{9A36B0F6-9543-4C1E-A680-B830B7749111}" type="presParOf" srcId="{18C15AD6-032F-4983-9903-5675A65981AF}" destId="{1A953F5C-97C3-4839-847C-5EAC3DAE81BD}" srcOrd="5" destOrd="0" presId="urn:microsoft.com/office/officeart/2005/8/layout/hierarchy3"/>
    <dgm:cxn modelId="{C013DAEC-0B1D-4272-B3E5-46CB8739AC7D}" type="presParOf" srcId="{D4A525BA-F506-4019-BFFC-EEBB89A7F161}" destId="{D7721655-9AB7-4842-8495-9B72DB02AC85}" srcOrd="2" destOrd="0" presId="urn:microsoft.com/office/officeart/2005/8/layout/hierarchy3"/>
    <dgm:cxn modelId="{A93511DF-8FC8-4D01-9A0C-6DCC14F2E5FA}" type="presParOf" srcId="{D7721655-9AB7-4842-8495-9B72DB02AC85}" destId="{3D50A2BB-EF48-41BA-A5BF-E051DBCD67E1}" srcOrd="0" destOrd="0" presId="urn:microsoft.com/office/officeart/2005/8/layout/hierarchy3"/>
    <dgm:cxn modelId="{520FD388-4CD2-425F-9269-24644B664316}" type="presParOf" srcId="{3D50A2BB-EF48-41BA-A5BF-E051DBCD67E1}" destId="{6351469B-531D-434C-A3DB-87ED0D7DE88A}" srcOrd="0" destOrd="0" presId="urn:microsoft.com/office/officeart/2005/8/layout/hierarchy3"/>
    <dgm:cxn modelId="{65484166-04A1-4341-B50E-0F32DED1BB8B}" type="presParOf" srcId="{3D50A2BB-EF48-41BA-A5BF-E051DBCD67E1}" destId="{A039657D-06BF-492C-9416-1C5FF8D6F41A}" srcOrd="1" destOrd="0" presId="urn:microsoft.com/office/officeart/2005/8/layout/hierarchy3"/>
    <dgm:cxn modelId="{B32A4298-803B-4852-B9FE-B8B626153B5C}" type="presParOf" srcId="{D7721655-9AB7-4842-8495-9B72DB02AC85}" destId="{4A5DB5AB-B9E2-410B-9882-BA3E86B26B03}" srcOrd="1" destOrd="0" presId="urn:microsoft.com/office/officeart/2005/8/layout/hierarchy3"/>
    <dgm:cxn modelId="{9BA10F71-8F6A-4FA7-A915-EC46B0EA5DC9}" type="presParOf" srcId="{4A5DB5AB-B9E2-410B-9882-BA3E86B26B03}" destId="{0F1EF8AC-F0AF-43E5-8B9A-42281272C6D3}" srcOrd="0" destOrd="0" presId="urn:microsoft.com/office/officeart/2005/8/layout/hierarchy3"/>
    <dgm:cxn modelId="{377A3CA9-F659-4B40-B38A-B322B425E3AD}" type="presParOf" srcId="{4A5DB5AB-B9E2-410B-9882-BA3E86B26B03}" destId="{B8E71283-AAAE-483D-AEE8-430875B1E8A4}"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A3D7AE-0493-44EB-800E-06F4EFF7FDE7}"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6504F544-A3F2-41F7-BCB1-EB862EFA2BEB}">
      <dgm:prSet phldrT="[Text]" custT="1"/>
      <dgm:spPr/>
      <dgm:t>
        <a:bodyPr/>
        <a:lstStyle/>
        <a:p>
          <a:r>
            <a:rPr lang="en-GB" sz="1400" b="1">
              <a:solidFill>
                <a:schemeClr val="tx1">
                  <a:lumMod val="75000"/>
                  <a:lumOff val="25000"/>
                </a:schemeClr>
              </a:solidFill>
            </a:rPr>
            <a:t>Improved and </a:t>
          </a:r>
          <a:r>
            <a:rPr lang="en-GB" sz="1400" b="1">
              <a:solidFill>
                <a:srgbClr val="0070C0"/>
              </a:solidFill>
            </a:rPr>
            <a:t>simplified commenting practice </a:t>
          </a:r>
          <a:r>
            <a:rPr lang="en-GB" sz="1400" b="1">
              <a:solidFill>
                <a:schemeClr val="tx1">
                  <a:lumMod val="75000"/>
                  <a:lumOff val="25000"/>
                </a:schemeClr>
              </a:solidFill>
            </a:rPr>
            <a:t>for national mirror committee experts</a:t>
          </a:r>
        </a:p>
      </dgm:t>
    </dgm:pt>
    <dgm:pt modelId="{786172BA-1AB8-400F-9F07-D68513826F01}" type="parTrans" cxnId="{0DC14265-9233-490D-B710-8877DF6AABC8}">
      <dgm:prSet/>
      <dgm:spPr/>
      <dgm:t>
        <a:bodyPr/>
        <a:lstStyle/>
        <a:p>
          <a:endParaRPr lang="en-GB"/>
        </a:p>
      </dgm:t>
    </dgm:pt>
    <dgm:pt modelId="{B27C40A3-F0CC-4FC4-8FFA-B3DE6AFB5F12}" type="sibTrans" cxnId="{0DC14265-9233-490D-B710-8877DF6AABC8}">
      <dgm:prSet/>
      <dgm:spPr/>
      <dgm:t>
        <a:bodyPr/>
        <a:lstStyle/>
        <a:p>
          <a:endParaRPr lang="en-GB"/>
        </a:p>
      </dgm:t>
    </dgm:pt>
    <dgm:pt modelId="{8AB5AD2C-3105-4762-ACD3-EE17D8B83F3E}">
      <dgm:prSet phldrT="[Text]" custT="1"/>
      <dgm:spPr/>
      <dgm:t>
        <a:bodyPr/>
        <a:lstStyle/>
        <a:p>
          <a:pPr rtl="0"/>
          <a:r>
            <a:rPr lang="en-GB" sz="1400" b="1">
              <a:solidFill>
                <a:schemeClr val="tx1">
                  <a:lumMod val="75000"/>
                  <a:lumOff val="25000"/>
                </a:schemeClr>
              </a:solidFill>
            </a:rPr>
            <a:t>More collaborative work and consensus building for an </a:t>
          </a:r>
          <a:r>
            <a:rPr lang="en-GB" sz="1400" b="1">
              <a:solidFill>
                <a:srgbClr val="0070C0"/>
              </a:solidFill>
            </a:rPr>
            <a:t>efficient consolidation format </a:t>
          </a:r>
          <a:r>
            <a:rPr lang="en-GB" sz="1400" b="1">
              <a:solidFill>
                <a:schemeClr val="tx1">
                  <a:lumMod val="75000"/>
                  <a:lumOff val="25000"/>
                </a:schemeClr>
              </a:solidFill>
            </a:rPr>
            <a:t>for the </a:t>
          </a:r>
          <a:r>
            <a:rPr lang="en-GB" sz="1400" b="1">
              <a:solidFill>
                <a:schemeClr val="tx1">
                  <a:lumMod val="75000"/>
                  <a:lumOff val="25000"/>
                </a:schemeClr>
              </a:solidFill>
              <a:latin typeface="Arial"/>
            </a:rPr>
            <a:t>NCA </a:t>
          </a:r>
          <a:r>
            <a:rPr lang="en-GB" sz="1400" b="1">
              <a:solidFill>
                <a:srgbClr val="0070C0"/>
              </a:solidFill>
            </a:rPr>
            <a:t>&amp; easier resolution process </a:t>
          </a:r>
          <a:r>
            <a:rPr lang="en-GB" sz="1400" b="1">
              <a:solidFill>
                <a:schemeClr val="tx1">
                  <a:lumMod val="75000"/>
                  <a:lumOff val="25000"/>
                </a:schemeClr>
              </a:solidFill>
              <a:latin typeface="Arial"/>
            </a:rPr>
            <a:t>for the national mirror committee Secretary</a:t>
          </a:r>
          <a:endParaRPr lang="en-GB" sz="1400" b="1">
            <a:solidFill>
              <a:schemeClr val="tx1">
                <a:lumMod val="75000"/>
                <a:lumOff val="25000"/>
              </a:schemeClr>
            </a:solidFill>
          </a:endParaRPr>
        </a:p>
      </dgm:t>
    </dgm:pt>
    <dgm:pt modelId="{A06403D3-90BC-4BF5-AE66-BD8736E17374}" type="parTrans" cxnId="{0A52A664-25AE-4B03-B13D-32B373897D6E}">
      <dgm:prSet/>
      <dgm:spPr/>
      <dgm:t>
        <a:bodyPr/>
        <a:lstStyle/>
        <a:p>
          <a:endParaRPr lang="en-GB"/>
        </a:p>
      </dgm:t>
    </dgm:pt>
    <dgm:pt modelId="{C164BCC6-E613-4FE8-8C1C-1A047DB236C9}" type="sibTrans" cxnId="{0A52A664-25AE-4B03-B13D-32B373897D6E}">
      <dgm:prSet/>
      <dgm:spPr/>
      <dgm:t>
        <a:bodyPr/>
        <a:lstStyle/>
        <a:p>
          <a:endParaRPr lang="en-GB"/>
        </a:p>
      </dgm:t>
    </dgm:pt>
    <dgm:pt modelId="{D55DDD60-EAA1-4132-8A7A-B42DAAA86DCE}">
      <dgm:prSet phldrT="[Text]" custT="1"/>
      <dgm:spPr/>
      <dgm:t>
        <a:bodyPr/>
        <a:lstStyle/>
        <a:p>
          <a:pPr>
            <a:buClr>
              <a:schemeClr val="tx1">
                <a:lumMod val="65000"/>
                <a:lumOff val="35000"/>
              </a:schemeClr>
            </a:buClr>
          </a:pPr>
          <a:r>
            <a:rPr lang="en-GB" sz="1400" b="1">
              <a:solidFill>
                <a:srgbClr val="0070C0"/>
              </a:solidFill>
            </a:rPr>
            <a:t>Facilitated submission </a:t>
          </a:r>
          <a:r>
            <a:rPr lang="en-GB" sz="1400" b="1">
              <a:solidFill>
                <a:schemeClr val="tx1">
                  <a:lumMod val="75000"/>
                  <a:lumOff val="25000"/>
                </a:schemeClr>
              </a:solidFill>
            </a:rPr>
            <a:t>of national position for NCA and national mirror committee Secretary</a:t>
          </a:r>
        </a:p>
      </dgm:t>
    </dgm:pt>
    <dgm:pt modelId="{1409702C-4F42-432D-97A6-EF1CA17299F1}" type="parTrans" cxnId="{EBF3BB77-D564-4FE3-B156-B9F4D4E09664}">
      <dgm:prSet/>
      <dgm:spPr/>
      <dgm:t>
        <a:bodyPr/>
        <a:lstStyle/>
        <a:p>
          <a:endParaRPr lang="en-GB"/>
        </a:p>
      </dgm:t>
    </dgm:pt>
    <dgm:pt modelId="{51B4C879-2248-4D92-8206-722A677A213C}" type="sibTrans" cxnId="{EBF3BB77-D564-4FE3-B156-B9F4D4E09664}">
      <dgm:prSet/>
      <dgm:spPr/>
      <dgm:t>
        <a:bodyPr/>
        <a:lstStyle/>
        <a:p>
          <a:endParaRPr lang="en-GB"/>
        </a:p>
      </dgm:t>
    </dgm:pt>
    <dgm:pt modelId="{128A4A48-6F4C-4975-88E9-A1D8E8BC8D65}" type="pres">
      <dgm:prSet presAssocID="{BBA3D7AE-0493-44EB-800E-06F4EFF7FDE7}" presName="Name0" presStyleCnt="0">
        <dgm:presLayoutVars>
          <dgm:dir/>
          <dgm:resizeHandles val="exact"/>
        </dgm:presLayoutVars>
      </dgm:prSet>
      <dgm:spPr/>
    </dgm:pt>
    <dgm:pt modelId="{C75DB84C-6453-404F-B36F-3BED6317EB20}" type="pres">
      <dgm:prSet presAssocID="{6504F544-A3F2-41F7-BCB1-EB862EFA2BEB}" presName="compNode" presStyleCnt="0"/>
      <dgm:spPr/>
    </dgm:pt>
    <dgm:pt modelId="{67DA6655-9947-422E-A9E3-1037A1643A2B}" type="pres">
      <dgm:prSet presAssocID="{6504F544-A3F2-41F7-BCB1-EB862EFA2BEB}" presName="pictRect" presStyleLbl="node1" presStyleIdx="0" presStyleCnt="3" custScaleX="43371" custScaleY="38811" custLinFactNeighborY="-1892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Comment Like with solid fill"/>
        </a:ext>
      </dgm:extLst>
    </dgm:pt>
    <dgm:pt modelId="{C24BB8F1-6957-4E59-9042-B26B935E7C31}" type="pres">
      <dgm:prSet presAssocID="{6504F544-A3F2-41F7-BCB1-EB862EFA2BEB}" presName="textRect" presStyleLbl="revTx" presStyleIdx="0" presStyleCnt="3" custScaleX="145455" custScaleY="256795">
        <dgm:presLayoutVars>
          <dgm:bulletEnabled val="1"/>
        </dgm:presLayoutVars>
      </dgm:prSet>
      <dgm:spPr/>
    </dgm:pt>
    <dgm:pt modelId="{18C5E6E0-9A2E-4D83-9AA4-90DA1FC747FF}" type="pres">
      <dgm:prSet presAssocID="{B27C40A3-F0CC-4FC4-8FFA-B3DE6AFB5F12}" presName="sibTrans" presStyleLbl="sibTrans2D1" presStyleIdx="0" presStyleCnt="0"/>
      <dgm:spPr/>
    </dgm:pt>
    <dgm:pt modelId="{FBEB4398-CAB8-405A-9CE4-E30D45E15921}" type="pres">
      <dgm:prSet presAssocID="{8AB5AD2C-3105-4762-ACD3-EE17D8B83F3E}" presName="compNode" presStyleCnt="0"/>
      <dgm:spPr/>
    </dgm:pt>
    <dgm:pt modelId="{8738F038-BC2E-4ABA-8B0F-7B046E109E6C}" type="pres">
      <dgm:prSet presAssocID="{8AB5AD2C-3105-4762-ACD3-EE17D8B83F3E}" presName="pictRect" presStyleLbl="node1" presStyleIdx="1" presStyleCnt="3" custScaleX="43371" custScaleY="38811" custLinFactNeighborY="-1892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Merger with solid fill"/>
        </a:ext>
      </dgm:extLst>
    </dgm:pt>
    <dgm:pt modelId="{69A5EBA7-479B-403B-A899-1893D15A822C}" type="pres">
      <dgm:prSet presAssocID="{8AB5AD2C-3105-4762-ACD3-EE17D8B83F3E}" presName="textRect" presStyleLbl="revTx" presStyleIdx="1" presStyleCnt="3" custScaleX="154612" custScaleY="256795">
        <dgm:presLayoutVars>
          <dgm:bulletEnabled val="1"/>
        </dgm:presLayoutVars>
      </dgm:prSet>
      <dgm:spPr/>
    </dgm:pt>
    <dgm:pt modelId="{4AC5CD83-C97E-4355-95AA-E36B33DDA6D0}" type="pres">
      <dgm:prSet presAssocID="{C164BCC6-E613-4FE8-8C1C-1A047DB236C9}" presName="sibTrans" presStyleLbl="sibTrans2D1" presStyleIdx="0" presStyleCnt="0"/>
      <dgm:spPr/>
    </dgm:pt>
    <dgm:pt modelId="{A73B40A1-C495-4D6E-94DB-B72AAF4567FA}" type="pres">
      <dgm:prSet presAssocID="{D55DDD60-EAA1-4132-8A7A-B42DAAA86DCE}" presName="compNode" presStyleCnt="0"/>
      <dgm:spPr/>
    </dgm:pt>
    <dgm:pt modelId="{410A9B61-8215-4B60-9CB4-D7EABE8CA7C1}" type="pres">
      <dgm:prSet presAssocID="{D55DDD60-EAA1-4132-8A7A-B42DAAA86DCE}" presName="pictRect" presStyleLbl="node1" presStyleIdx="2" presStyleCnt="3" custScaleX="43371" custScaleY="38811" custLinFactNeighborY="-1892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Network diagram with solid fill"/>
        </a:ext>
      </dgm:extLst>
    </dgm:pt>
    <dgm:pt modelId="{9327A802-EBB6-4ECD-A493-8788487DDCAA}" type="pres">
      <dgm:prSet presAssocID="{D55DDD60-EAA1-4132-8A7A-B42DAAA86DCE}" presName="textRect" presStyleLbl="revTx" presStyleIdx="2" presStyleCnt="3" custScaleX="139374" custScaleY="256795">
        <dgm:presLayoutVars>
          <dgm:bulletEnabled val="1"/>
        </dgm:presLayoutVars>
      </dgm:prSet>
      <dgm:spPr/>
    </dgm:pt>
  </dgm:ptLst>
  <dgm:cxnLst>
    <dgm:cxn modelId="{893D1F04-1CE9-408A-9380-DAF3D5CB7F56}" type="presOf" srcId="{8AB5AD2C-3105-4762-ACD3-EE17D8B83F3E}" destId="{69A5EBA7-479B-403B-A899-1893D15A822C}" srcOrd="0" destOrd="0" presId="urn:microsoft.com/office/officeart/2005/8/layout/pList1"/>
    <dgm:cxn modelId="{5C9ABD2E-BD5B-4D4D-B599-90B5CF3B2EEB}" type="presOf" srcId="{C164BCC6-E613-4FE8-8C1C-1A047DB236C9}" destId="{4AC5CD83-C97E-4355-95AA-E36B33DDA6D0}" srcOrd="0" destOrd="0" presId="urn:microsoft.com/office/officeart/2005/8/layout/pList1"/>
    <dgm:cxn modelId="{4865285D-F4CF-473E-9B46-C991A79FB5EF}" type="presOf" srcId="{BBA3D7AE-0493-44EB-800E-06F4EFF7FDE7}" destId="{128A4A48-6F4C-4975-88E9-A1D8E8BC8D65}" srcOrd="0" destOrd="0" presId="urn:microsoft.com/office/officeart/2005/8/layout/pList1"/>
    <dgm:cxn modelId="{0A52A664-25AE-4B03-B13D-32B373897D6E}" srcId="{BBA3D7AE-0493-44EB-800E-06F4EFF7FDE7}" destId="{8AB5AD2C-3105-4762-ACD3-EE17D8B83F3E}" srcOrd="1" destOrd="0" parTransId="{A06403D3-90BC-4BF5-AE66-BD8736E17374}" sibTransId="{C164BCC6-E613-4FE8-8C1C-1A047DB236C9}"/>
    <dgm:cxn modelId="{0DC14265-9233-490D-B710-8877DF6AABC8}" srcId="{BBA3D7AE-0493-44EB-800E-06F4EFF7FDE7}" destId="{6504F544-A3F2-41F7-BCB1-EB862EFA2BEB}" srcOrd="0" destOrd="0" parTransId="{786172BA-1AB8-400F-9F07-D68513826F01}" sibTransId="{B27C40A3-F0CC-4FC4-8FFA-B3DE6AFB5F12}"/>
    <dgm:cxn modelId="{EBF3BB77-D564-4FE3-B156-B9F4D4E09664}" srcId="{BBA3D7AE-0493-44EB-800E-06F4EFF7FDE7}" destId="{D55DDD60-EAA1-4132-8A7A-B42DAAA86DCE}" srcOrd="2" destOrd="0" parTransId="{1409702C-4F42-432D-97A6-EF1CA17299F1}" sibTransId="{51B4C879-2248-4D92-8206-722A677A213C}"/>
    <dgm:cxn modelId="{CA6E677B-E353-4008-A3F0-2DA06EBED9F3}" type="presOf" srcId="{6504F544-A3F2-41F7-BCB1-EB862EFA2BEB}" destId="{C24BB8F1-6957-4E59-9042-B26B935E7C31}" srcOrd="0" destOrd="0" presId="urn:microsoft.com/office/officeart/2005/8/layout/pList1"/>
    <dgm:cxn modelId="{B4E67291-B9E6-445E-9AE7-A3865BC2B71B}" type="presOf" srcId="{B27C40A3-F0CC-4FC4-8FFA-B3DE6AFB5F12}" destId="{18C5E6E0-9A2E-4D83-9AA4-90DA1FC747FF}" srcOrd="0" destOrd="0" presId="urn:microsoft.com/office/officeart/2005/8/layout/pList1"/>
    <dgm:cxn modelId="{F14BFAA4-7B6E-4ACC-B262-FEB0CF6B03F9}" type="presOf" srcId="{D55DDD60-EAA1-4132-8A7A-B42DAAA86DCE}" destId="{9327A802-EBB6-4ECD-A493-8788487DDCAA}" srcOrd="0" destOrd="0" presId="urn:microsoft.com/office/officeart/2005/8/layout/pList1"/>
    <dgm:cxn modelId="{3AB909BC-432A-4F78-B56F-393339DBD521}" type="presParOf" srcId="{128A4A48-6F4C-4975-88E9-A1D8E8BC8D65}" destId="{C75DB84C-6453-404F-B36F-3BED6317EB20}" srcOrd="0" destOrd="0" presId="urn:microsoft.com/office/officeart/2005/8/layout/pList1"/>
    <dgm:cxn modelId="{B576E794-C460-4BCC-B592-B7D1AB0D2D81}" type="presParOf" srcId="{C75DB84C-6453-404F-B36F-3BED6317EB20}" destId="{67DA6655-9947-422E-A9E3-1037A1643A2B}" srcOrd="0" destOrd="0" presId="urn:microsoft.com/office/officeart/2005/8/layout/pList1"/>
    <dgm:cxn modelId="{51893C15-12F6-4A9B-BACC-999A35219F10}" type="presParOf" srcId="{C75DB84C-6453-404F-B36F-3BED6317EB20}" destId="{C24BB8F1-6957-4E59-9042-B26B935E7C31}" srcOrd="1" destOrd="0" presId="urn:microsoft.com/office/officeart/2005/8/layout/pList1"/>
    <dgm:cxn modelId="{ABEABCD9-58DE-4AE4-A7D6-07F9189DEEC6}" type="presParOf" srcId="{128A4A48-6F4C-4975-88E9-A1D8E8BC8D65}" destId="{18C5E6E0-9A2E-4D83-9AA4-90DA1FC747FF}" srcOrd="1" destOrd="0" presId="urn:microsoft.com/office/officeart/2005/8/layout/pList1"/>
    <dgm:cxn modelId="{A280A363-0C1A-4014-B5F7-2F881A7B0926}" type="presParOf" srcId="{128A4A48-6F4C-4975-88E9-A1D8E8BC8D65}" destId="{FBEB4398-CAB8-405A-9CE4-E30D45E15921}" srcOrd="2" destOrd="0" presId="urn:microsoft.com/office/officeart/2005/8/layout/pList1"/>
    <dgm:cxn modelId="{8F49A36B-5D4A-45BC-9182-76556FFC2CB7}" type="presParOf" srcId="{FBEB4398-CAB8-405A-9CE4-E30D45E15921}" destId="{8738F038-BC2E-4ABA-8B0F-7B046E109E6C}" srcOrd="0" destOrd="0" presId="urn:microsoft.com/office/officeart/2005/8/layout/pList1"/>
    <dgm:cxn modelId="{AF97EA55-694A-430D-B9B4-843063AEFD3A}" type="presParOf" srcId="{FBEB4398-CAB8-405A-9CE4-E30D45E15921}" destId="{69A5EBA7-479B-403B-A899-1893D15A822C}" srcOrd="1" destOrd="0" presId="urn:microsoft.com/office/officeart/2005/8/layout/pList1"/>
    <dgm:cxn modelId="{22BCBFEF-61F5-4736-AD12-2469984ECBDB}" type="presParOf" srcId="{128A4A48-6F4C-4975-88E9-A1D8E8BC8D65}" destId="{4AC5CD83-C97E-4355-95AA-E36B33DDA6D0}" srcOrd="3" destOrd="0" presId="urn:microsoft.com/office/officeart/2005/8/layout/pList1"/>
    <dgm:cxn modelId="{2B1AF7E7-209C-40DD-84A7-3461C526BBAF}" type="presParOf" srcId="{128A4A48-6F4C-4975-88E9-A1D8E8BC8D65}" destId="{A73B40A1-C495-4D6E-94DB-B72AAF4567FA}" srcOrd="4" destOrd="0" presId="urn:microsoft.com/office/officeart/2005/8/layout/pList1"/>
    <dgm:cxn modelId="{05BB4EDD-6E92-464B-9FD7-36A445851461}" type="presParOf" srcId="{A73B40A1-C495-4D6E-94DB-B72AAF4567FA}" destId="{410A9B61-8215-4B60-9CB4-D7EABE8CA7C1}" srcOrd="0" destOrd="0" presId="urn:microsoft.com/office/officeart/2005/8/layout/pList1"/>
    <dgm:cxn modelId="{05066598-B3C5-4C64-87D5-CFBF564BAA97}" type="presParOf" srcId="{A73B40A1-C495-4D6E-94DB-B72AAF4567FA}" destId="{9327A802-EBB6-4ECD-A493-8788487DDCAA}"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7844480C-8144-469F-9482-4193C253B323}">
      <dgm:prSet phldrT="[Text]"/>
      <dgm:spPr/>
      <dgm:t>
        <a:bodyPr/>
        <a:lstStyle/>
        <a:p>
          <a:r>
            <a:rPr lang="en-GB" b="1"/>
            <a:t>Ballot opens</a:t>
          </a:r>
        </a:p>
      </dgm:t>
    </dgm:pt>
    <dgm:pt modelId="{7EC1F018-7F73-44B3-B081-0A5D9650435B}" type="parTrans" cxnId="{F067EB33-BF8F-41BB-904B-AE882490BDD0}">
      <dgm:prSet/>
      <dgm:spPr/>
      <dgm:t>
        <a:bodyPr/>
        <a:lstStyle/>
        <a:p>
          <a:endParaRPr lang="en-GB" b="1"/>
        </a:p>
      </dgm:t>
    </dgm:pt>
    <dgm:pt modelId="{1A541EEC-59BA-40A0-B753-370BDC98A36D}" type="sibTrans" cxnId="{F067EB33-BF8F-41BB-904B-AE882490BDD0}">
      <dgm:prSet/>
      <dgm:spPr/>
      <dgm:t>
        <a:bodyPr/>
        <a:lstStyle/>
        <a:p>
          <a:endParaRPr lang="en-GB" b="1"/>
        </a:p>
      </dgm:t>
    </dgm:pt>
    <dgm:pt modelId="{F70FCB68-DC6F-4266-B539-245C0BF76097}">
      <dgm:prSet phldrT="[Text]"/>
      <dgm:spPr/>
      <dgm:t>
        <a:bodyPr/>
        <a:lstStyle/>
        <a:p>
          <a:r>
            <a:rPr lang="en-GB" b="1"/>
            <a:t>Consolidation and submission of national position</a:t>
          </a:r>
        </a:p>
      </dgm:t>
    </dgm:pt>
    <dgm:pt modelId="{7D73EABA-1E55-493C-BCC1-1A1C3A847CFE}" type="parTrans" cxnId="{821F357A-7B12-4AEC-8160-8228523815F4}">
      <dgm:prSet/>
      <dgm:spPr/>
      <dgm:t>
        <a:bodyPr/>
        <a:lstStyle/>
        <a:p>
          <a:endParaRPr lang="en-GB" b="1"/>
        </a:p>
      </dgm:t>
    </dgm:pt>
    <dgm:pt modelId="{C818F6FD-7A76-49D6-9ACA-A126E9D2679D}" type="sibTrans" cxnId="{821F357A-7B12-4AEC-8160-8228523815F4}">
      <dgm:prSet/>
      <dgm:spPr/>
      <dgm:t>
        <a:bodyPr/>
        <a:lstStyle/>
        <a:p>
          <a:endParaRPr lang="en-GB" b="1"/>
        </a:p>
      </dgm:t>
    </dgm:pt>
    <dgm:pt modelId="{23316297-0AF2-4448-8DCA-6A52466BBA87}">
      <dgm:prSet phldrT="[Text]"/>
      <dgm:spPr/>
      <dgm:t>
        <a:bodyPr/>
        <a:lstStyle/>
        <a:p>
          <a:r>
            <a:rPr lang="en-GB" b="1"/>
            <a:t>Permissions set by NCAs</a:t>
          </a:r>
        </a:p>
      </dgm:t>
    </dgm:pt>
    <dgm:pt modelId="{66B2436F-29C6-4089-AB11-B5B0FA801315}" type="parTrans" cxnId="{4CB2B647-D956-4E70-92BB-96A77CAB76EF}">
      <dgm:prSet/>
      <dgm:spPr/>
      <dgm:t>
        <a:bodyPr/>
        <a:lstStyle/>
        <a:p>
          <a:endParaRPr lang="en-GB" b="1"/>
        </a:p>
      </dgm:t>
    </dgm:pt>
    <dgm:pt modelId="{7CC09537-2C1E-4C9A-A3B7-2B71B6CBFF00}" type="sibTrans" cxnId="{4CB2B647-D956-4E70-92BB-96A77CAB76EF}">
      <dgm:prSet/>
      <dgm:spPr/>
      <dgm:t>
        <a:bodyPr/>
        <a:lstStyle/>
        <a:p>
          <a:endParaRPr lang="en-GB" b="1"/>
        </a:p>
      </dgm:t>
    </dgm:pt>
    <dgm:pt modelId="{4036E720-40FA-4F50-8AA4-96847ED28D81}">
      <dgm:prSet phldrT="[Text]"/>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58671956-134C-4728-8766-64968A07E873}">
      <dgm:prSet phldrT="[Text]"/>
      <dgm:spPr/>
      <dgm:t>
        <a:bodyPr/>
        <a:lstStyle/>
        <a:p>
          <a:r>
            <a:rPr lang="en-GB" b="1"/>
            <a:t>Commenting</a:t>
          </a:r>
        </a:p>
      </dgm:t>
    </dgm:pt>
    <dgm:pt modelId="{4EA844D5-C638-4888-87E0-3D3046A5822B}" type="parTrans" cxnId="{3D1B5500-45ED-40F1-85C4-DC644E8385FB}">
      <dgm:prSet/>
      <dgm:spPr/>
      <dgm:t>
        <a:bodyPr/>
        <a:lstStyle/>
        <a:p>
          <a:endParaRPr lang="en-GB" b="1"/>
        </a:p>
      </dgm:t>
    </dgm:pt>
    <dgm:pt modelId="{2069EB8F-2777-4136-97DF-E6362A9ADDFB}" type="sibTrans" cxnId="{3D1B5500-45ED-40F1-85C4-DC644E8385FB}">
      <dgm:prSet/>
      <dgm:spPr/>
      <dgm:t>
        <a:bodyPr/>
        <a:lstStyle/>
        <a:p>
          <a:endParaRPr lang="en-GB" b="1"/>
        </a:p>
      </dgm:t>
    </dgm:pt>
    <dgm:pt modelId="{7FCCEB44-14E3-4A97-BEB3-45CE5C4FA55E}" type="pres">
      <dgm:prSet presAssocID="{980DA0B0-2D27-4E0E-B506-547B5D8CFAC8}" presName="Name0" presStyleCnt="0">
        <dgm:presLayoutVars>
          <dgm:dir/>
          <dgm:animLvl val="lvl"/>
          <dgm:resizeHandles val="exact"/>
        </dgm:presLayoutVars>
      </dgm:prSet>
      <dgm:spPr/>
    </dgm:pt>
    <dgm:pt modelId="{0E2AB65C-476B-43D3-8BEE-5778B75746E4}" type="pres">
      <dgm:prSet presAssocID="{7844480C-8144-469F-9482-4193C253B323}" presName="parTxOnly" presStyleLbl="node1" presStyleIdx="0" presStyleCnt="5">
        <dgm:presLayoutVars>
          <dgm:chMax val="0"/>
          <dgm:chPref val="0"/>
          <dgm:bulletEnabled val="1"/>
        </dgm:presLayoutVars>
      </dgm:prSet>
      <dgm:spPr/>
    </dgm:pt>
    <dgm:pt modelId="{016B0EC9-BC94-4CFF-8150-E4C2F9FE98B1}" type="pres">
      <dgm:prSet presAssocID="{1A541EEC-59BA-40A0-B753-370BDC98A36D}" presName="parTxOnlySpace" presStyleCnt="0"/>
      <dgm:spPr/>
    </dgm:pt>
    <dgm:pt modelId="{1E173B45-918F-4C6E-B2BF-CBD026D377ED}" type="pres">
      <dgm:prSet presAssocID="{23316297-0AF2-4448-8DCA-6A52466BBA87}" presName="parTxOnly" presStyleLbl="node1" presStyleIdx="1" presStyleCnt="5">
        <dgm:presLayoutVars>
          <dgm:chMax val="0"/>
          <dgm:chPref val="0"/>
          <dgm:bulletEnabled val="1"/>
        </dgm:presLayoutVars>
      </dgm:prSet>
      <dgm:spPr/>
    </dgm:pt>
    <dgm:pt modelId="{B9976D1F-4529-4A0E-9AD0-27931147CB24}" type="pres">
      <dgm:prSet presAssocID="{7CC09537-2C1E-4C9A-A3B7-2B71B6CBFF00}" presName="parTxOnlySpace" presStyleCnt="0"/>
      <dgm:spPr/>
    </dgm:pt>
    <dgm:pt modelId="{174F7096-5D9A-4B10-AF3A-EB925EE83E31}" type="pres">
      <dgm:prSet presAssocID="{58671956-134C-4728-8766-64968A07E873}" presName="parTxOnly" presStyleLbl="node1" presStyleIdx="2" presStyleCnt="5">
        <dgm:presLayoutVars>
          <dgm:chMax val="0"/>
          <dgm:chPref val="0"/>
          <dgm:bulletEnabled val="1"/>
        </dgm:presLayoutVars>
      </dgm:prSet>
      <dgm:spPr/>
    </dgm:pt>
    <dgm:pt modelId="{F0350870-A82C-4240-BE94-EA88C78015C3}" type="pres">
      <dgm:prSet presAssocID="{2069EB8F-2777-4136-97DF-E6362A9ADDFB}" presName="parTxOnlySpace" presStyleCnt="0"/>
      <dgm:spPr/>
    </dgm:pt>
    <dgm:pt modelId="{3B7BCB84-7BAB-4C40-8467-129AFA3D1A30}" type="pres">
      <dgm:prSet presAssocID="{F70FCB68-DC6F-4266-B539-245C0BF76097}" presName="parTxOnly" presStyleLbl="node1" presStyleIdx="3" presStyleCnt="5">
        <dgm:presLayoutVars>
          <dgm:chMax val="0"/>
          <dgm:chPref val="0"/>
          <dgm:bulletEnabled val="1"/>
        </dgm:presLayoutVars>
      </dgm:prSet>
      <dgm:spPr/>
    </dgm:pt>
    <dgm:pt modelId="{554AF97D-4147-4121-879A-856B5540C94C}" type="pres">
      <dgm:prSet presAssocID="{C818F6FD-7A76-49D6-9ACA-A126E9D2679D}"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3D1B5500-45ED-40F1-85C4-DC644E8385FB}" srcId="{980DA0B0-2D27-4E0E-B506-547B5D8CFAC8}" destId="{58671956-134C-4728-8766-64968A07E873}" srcOrd="2" destOrd="0" parTransId="{4EA844D5-C638-4888-87E0-3D3046A5822B}" sibTransId="{2069EB8F-2777-4136-97DF-E6362A9ADDFB}"/>
    <dgm:cxn modelId="{F067EB33-BF8F-41BB-904B-AE882490BDD0}" srcId="{980DA0B0-2D27-4E0E-B506-547B5D8CFAC8}" destId="{7844480C-8144-469F-9482-4193C253B323}" srcOrd="0" destOrd="0" parTransId="{7EC1F018-7F73-44B3-B081-0A5D9650435B}" sibTransId="{1A541EEC-59BA-40A0-B753-370BDC98A36D}"/>
    <dgm:cxn modelId="{74E3E064-9A0B-493F-A974-74F9DCD1BEDE}" type="presOf" srcId="{58671956-134C-4728-8766-64968A07E873}" destId="{174F7096-5D9A-4B10-AF3A-EB925EE83E31}" srcOrd="0" destOrd="0" presId="urn:microsoft.com/office/officeart/2005/8/layout/chevron1"/>
    <dgm:cxn modelId="{4CB2B647-D956-4E70-92BB-96A77CAB76EF}" srcId="{980DA0B0-2D27-4E0E-B506-547B5D8CFAC8}" destId="{23316297-0AF2-4448-8DCA-6A52466BBA87}" srcOrd="1" destOrd="0" parTransId="{66B2436F-29C6-4089-AB11-B5B0FA801315}" sibTransId="{7CC09537-2C1E-4C9A-A3B7-2B71B6CBFF00}"/>
    <dgm:cxn modelId="{62B3694B-7D50-4F60-B3CE-6ACE89AE46E6}" srcId="{980DA0B0-2D27-4E0E-B506-547B5D8CFAC8}" destId="{4036E720-40FA-4F50-8AA4-96847ED28D81}" srcOrd="4" destOrd="0" parTransId="{49E74D07-C62E-4898-898B-B899014726EC}" sibTransId="{B3F23EEB-218E-4203-8014-2272611F6349}"/>
    <dgm:cxn modelId="{821F357A-7B12-4AEC-8160-8228523815F4}" srcId="{980DA0B0-2D27-4E0E-B506-547B5D8CFAC8}" destId="{F70FCB68-DC6F-4266-B539-245C0BF76097}" srcOrd="3" destOrd="0" parTransId="{7D73EABA-1E55-493C-BCC1-1A1C3A847CFE}" sibTransId="{C818F6FD-7A76-49D6-9ACA-A126E9D2679D}"/>
    <dgm:cxn modelId="{5433D495-DC93-4F0E-9A8C-CBE82C41532B}" type="presOf" srcId="{4036E720-40FA-4F50-8AA4-96847ED28D81}" destId="{B4ECFEFC-9ADD-43B0-9691-B5B83EBC1E51}" srcOrd="0" destOrd="0" presId="urn:microsoft.com/office/officeart/2005/8/layout/chevron1"/>
    <dgm:cxn modelId="{479A81A4-5CA5-424E-8401-0212BEC14614}" type="presOf" srcId="{23316297-0AF2-4448-8DCA-6A52466BBA87}" destId="{1E173B45-918F-4C6E-B2BF-CBD026D377ED}" srcOrd="0" destOrd="0" presId="urn:microsoft.com/office/officeart/2005/8/layout/chevron1"/>
    <dgm:cxn modelId="{BD589FC2-EB67-4422-B113-CED6FD6BACCB}" type="presOf" srcId="{F70FCB68-DC6F-4266-B539-245C0BF76097}" destId="{3B7BCB84-7BAB-4C40-8467-129AFA3D1A30}" srcOrd="0" destOrd="0" presId="urn:microsoft.com/office/officeart/2005/8/layout/chevron1"/>
    <dgm:cxn modelId="{593C8ADD-1ABB-467A-AD55-61F97D860E16}" type="presOf" srcId="{980DA0B0-2D27-4E0E-B506-547B5D8CFAC8}" destId="{7FCCEB44-14E3-4A97-BEB3-45CE5C4FA55E}" srcOrd="0" destOrd="0" presId="urn:microsoft.com/office/officeart/2005/8/layout/chevron1"/>
    <dgm:cxn modelId="{5E9442FA-064C-422C-B138-5508625CFA98}" type="presOf" srcId="{7844480C-8144-469F-9482-4193C253B323}" destId="{0E2AB65C-476B-43D3-8BEE-5778B75746E4}" srcOrd="0" destOrd="0" presId="urn:microsoft.com/office/officeart/2005/8/layout/chevron1"/>
    <dgm:cxn modelId="{3A523260-3D08-4F23-8797-2CF96B47264D}" type="presParOf" srcId="{7FCCEB44-14E3-4A97-BEB3-45CE5C4FA55E}" destId="{0E2AB65C-476B-43D3-8BEE-5778B75746E4}" srcOrd="0" destOrd="0" presId="urn:microsoft.com/office/officeart/2005/8/layout/chevron1"/>
    <dgm:cxn modelId="{BFAD0795-25FA-4DD0-BC46-768B5A625BC2}" type="presParOf" srcId="{7FCCEB44-14E3-4A97-BEB3-45CE5C4FA55E}" destId="{016B0EC9-BC94-4CFF-8150-E4C2F9FE98B1}" srcOrd="1" destOrd="0" presId="urn:microsoft.com/office/officeart/2005/8/layout/chevron1"/>
    <dgm:cxn modelId="{EE8CD2BA-0768-4B33-903E-EEB7ECF91154}" type="presParOf" srcId="{7FCCEB44-14E3-4A97-BEB3-45CE5C4FA55E}" destId="{1E173B45-918F-4C6E-B2BF-CBD026D377ED}" srcOrd="2" destOrd="0" presId="urn:microsoft.com/office/officeart/2005/8/layout/chevron1"/>
    <dgm:cxn modelId="{7E3C1B54-BC90-4254-AF4D-ADDC42CB0553}" type="presParOf" srcId="{7FCCEB44-14E3-4A97-BEB3-45CE5C4FA55E}" destId="{B9976D1F-4529-4A0E-9AD0-27931147CB24}" srcOrd="3" destOrd="0" presId="urn:microsoft.com/office/officeart/2005/8/layout/chevron1"/>
    <dgm:cxn modelId="{BD79DF92-6592-42FB-BE79-0266729FE9D2}" type="presParOf" srcId="{7FCCEB44-14E3-4A97-BEB3-45CE5C4FA55E}" destId="{174F7096-5D9A-4B10-AF3A-EB925EE83E31}" srcOrd="4" destOrd="0" presId="urn:microsoft.com/office/officeart/2005/8/layout/chevron1"/>
    <dgm:cxn modelId="{0BA31970-9B34-44AF-8BC0-9DFCFC09E105}" type="presParOf" srcId="{7FCCEB44-14E3-4A97-BEB3-45CE5C4FA55E}" destId="{F0350870-A82C-4240-BE94-EA88C78015C3}" srcOrd="5" destOrd="0" presId="urn:microsoft.com/office/officeart/2005/8/layout/chevron1"/>
    <dgm:cxn modelId="{C04E3417-6FFB-415F-9A93-D8E42B4128CC}" type="presParOf" srcId="{7FCCEB44-14E3-4A97-BEB3-45CE5C4FA55E}" destId="{3B7BCB84-7BAB-4C40-8467-129AFA3D1A30}" srcOrd="6" destOrd="0" presId="urn:microsoft.com/office/officeart/2005/8/layout/chevron1"/>
    <dgm:cxn modelId="{1B63E755-6020-4867-9B10-0E5A144A34D0}" type="presParOf" srcId="{7FCCEB44-14E3-4A97-BEB3-45CE5C4FA55E}" destId="{554AF97D-4147-4121-879A-856B5540C94C}"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F70FCB68-DC6F-4266-B539-245C0BF76097}">
      <dgm:prSet phldrT="[Text]"/>
      <dgm:spPr/>
      <dgm:t>
        <a:bodyPr/>
        <a:lstStyle/>
        <a:p>
          <a:r>
            <a:rPr lang="en-GB" b="1"/>
            <a:t>Consolidation and submission of national position</a:t>
          </a:r>
        </a:p>
      </dgm:t>
    </dgm:pt>
    <dgm:pt modelId="{7D73EABA-1E55-493C-BCC1-1A1C3A847CFE}" type="parTrans" cxnId="{821F357A-7B12-4AEC-8160-8228523815F4}">
      <dgm:prSet/>
      <dgm:spPr/>
      <dgm:t>
        <a:bodyPr/>
        <a:lstStyle/>
        <a:p>
          <a:endParaRPr lang="en-GB" b="1"/>
        </a:p>
      </dgm:t>
    </dgm:pt>
    <dgm:pt modelId="{C818F6FD-7A76-49D6-9ACA-A126E9D2679D}" type="sibTrans" cxnId="{821F357A-7B12-4AEC-8160-8228523815F4}">
      <dgm:prSet/>
      <dgm:spPr/>
      <dgm:t>
        <a:bodyPr/>
        <a:lstStyle/>
        <a:p>
          <a:endParaRPr lang="en-GB" b="1"/>
        </a:p>
      </dgm:t>
    </dgm:pt>
    <dgm:pt modelId="{4036E720-40FA-4F50-8AA4-96847ED28D81}">
      <dgm:prSet phldrT="[Text]"/>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58671956-134C-4728-8766-64968A07E873}">
      <dgm:prSet phldrT="[Text]"/>
      <dgm:spPr/>
      <dgm:t>
        <a:bodyPr/>
        <a:lstStyle/>
        <a:p>
          <a:r>
            <a:rPr lang="en-GB" b="1"/>
            <a:t>Commenting</a:t>
          </a:r>
        </a:p>
      </dgm:t>
    </dgm:pt>
    <dgm:pt modelId="{4EA844D5-C638-4888-87E0-3D3046A5822B}" type="parTrans" cxnId="{3D1B5500-45ED-40F1-85C4-DC644E8385FB}">
      <dgm:prSet/>
      <dgm:spPr/>
      <dgm:t>
        <a:bodyPr/>
        <a:lstStyle/>
        <a:p>
          <a:endParaRPr lang="en-GB" b="1"/>
        </a:p>
      </dgm:t>
    </dgm:pt>
    <dgm:pt modelId="{2069EB8F-2777-4136-97DF-E6362A9ADDFB}" type="sibTrans" cxnId="{3D1B5500-45ED-40F1-85C4-DC644E8385FB}">
      <dgm:prSet/>
      <dgm:spPr/>
      <dgm:t>
        <a:bodyPr/>
        <a:lstStyle/>
        <a:p>
          <a:endParaRPr lang="en-GB" b="1"/>
        </a:p>
      </dgm:t>
    </dgm:pt>
    <dgm:pt modelId="{FC108408-8E0A-4F1C-AAE3-C7BACA8F5928}">
      <dgm:prSet phldrT="[Text]"/>
      <dgm:spPr>
        <a:solidFill>
          <a:srgbClr val="00B0F0"/>
        </a:solidFill>
      </dgm:spPr>
      <dgm:t>
        <a:bodyPr/>
        <a:lstStyle/>
        <a:p>
          <a:r>
            <a:rPr lang="en-GB" b="1"/>
            <a:t>Ballot opens</a:t>
          </a:r>
        </a:p>
      </dgm:t>
    </dgm:pt>
    <dgm:pt modelId="{1DFEA839-29C1-403E-AA34-3424F0767A4F}" type="parTrans" cxnId="{FFB2A927-2E3A-4B50-BF8A-416090FE1B06}">
      <dgm:prSet/>
      <dgm:spPr/>
      <dgm:t>
        <a:bodyPr/>
        <a:lstStyle/>
        <a:p>
          <a:endParaRPr lang="en-GB"/>
        </a:p>
      </dgm:t>
    </dgm:pt>
    <dgm:pt modelId="{F948F603-7D9D-4645-86C9-19782EB83B2C}" type="sibTrans" cxnId="{FFB2A927-2E3A-4B50-BF8A-416090FE1B06}">
      <dgm:prSet/>
      <dgm:spPr/>
      <dgm:t>
        <a:bodyPr/>
        <a:lstStyle/>
        <a:p>
          <a:endParaRPr lang="en-GB"/>
        </a:p>
      </dgm:t>
    </dgm:pt>
    <dgm:pt modelId="{28664480-99A6-4BA0-A44C-2A35B5FA9563}">
      <dgm:prSet phldrT="[Text]"/>
      <dgm:spPr/>
      <dgm:t>
        <a:bodyPr/>
        <a:lstStyle/>
        <a:p>
          <a:r>
            <a:rPr lang="en-GB" b="1"/>
            <a:t>Permissions set by NCAs</a:t>
          </a:r>
        </a:p>
      </dgm:t>
    </dgm:pt>
    <dgm:pt modelId="{D0008B1B-4F50-4D19-BB5E-A52D671E0004}" type="parTrans" cxnId="{D90E382D-DB96-49E2-A748-31C95D25AA6D}">
      <dgm:prSet/>
      <dgm:spPr/>
      <dgm:t>
        <a:bodyPr/>
        <a:lstStyle/>
        <a:p>
          <a:endParaRPr lang="en-GB"/>
        </a:p>
      </dgm:t>
    </dgm:pt>
    <dgm:pt modelId="{81459406-7A7D-4558-B70E-B1501244FCFC}" type="sibTrans" cxnId="{D90E382D-DB96-49E2-A748-31C95D25AA6D}">
      <dgm:prSet/>
      <dgm:spPr/>
      <dgm:t>
        <a:bodyPr/>
        <a:lstStyle/>
        <a:p>
          <a:endParaRPr lang="en-GB"/>
        </a:p>
      </dgm:t>
    </dgm:pt>
    <dgm:pt modelId="{7FCCEB44-14E3-4A97-BEB3-45CE5C4FA55E}" type="pres">
      <dgm:prSet presAssocID="{980DA0B0-2D27-4E0E-B506-547B5D8CFAC8}" presName="Name0" presStyleCnt="0">
        <dgm:presLayoutVars>
          <dgm:dir/>
          <dgm:animLvl val="lvl"/>
          <dgm:resizeHandles val="exact"/>
        </dgm:presLayoutVars>
      </dgm:prSet>
      <dgm:spPr/>
    </dgm:pt>
    <dgm:pt modelId="{95791AE5-EBAB-486B-8528-11A792114AB5}" type="pres">
      <dgm:prSet presAssocID="{FC108408-8E0A-4F1C-AAE3-C7BACA8F5928}" presName="parTxOnly" presStyleLbl="node1" presStyleIdx="0" presStyleCnt="5">
        <dgm:presLayoutVars>
          <dgm:chMax val="0"/>
          <dgm:chPref val="0"/>
          <dgm:bulletEnabled val="1"/>
        </dgm:presLayoutVars>
      </dgm:prSet>
      <dgm:spPr/>
    </dgm:pt>
    <dgm:pt modelId="{DCD3DBCD-2043-4499-BB82-4D60CF3129DD}" type="pres">
      <dgm:prSet presAssocID="{F948F603-7D9D-4645-86C9-19782EB83B2C}" presName="parTxOnlySpace" presStyleCnt="0"/>
      <dgm:spPr/>
    </dgm:pt>
    <dgm:pt modelId="{57BAADCE-B947-4EB5-A98B-AD6555FBAD7D}" type="pres">
      <dgm:prSet presAssocID="{28664480-99A6-4BA0-A44C-2A35B5FA9563}" presName="parTxOnly" presStyleLbl="node1" presStyleIdx="1" presStyleCnt="5">
        <dgm:presLayoutVars>
          <dgm:chMax val="0"/>
          <dgm:chPref val="0"/>
          <dgm:bulletEnabled val="1"/>
        </dgm:presLayoutVars>
      </dgm:prSet>
      <dgm:spPr/>
    </dgm:pt>
    <dgm:pt modelId="{14D56C8D-63E7-4DF6-88F9-76D6B2A26D54}" type="pres">
      <dgm:prSet presAssocID="{81459406-7A7D-4558-B70E-B1501244FCFC}" presName="parTxOnlySpace" presStyleCnt="0"/>
      <dgm:spPr/>
    </dgm:pt>
    <dgm:pt modelId="{174F7096-5D9A-4B10-AF3A-EB925EE83E31}" type="pres">
      <dgm:prSet presAssocID="{58671956-134C-4728-8766-64968A07E873}" presName="parTxOnly" presStyleLbl="node1" presStyleIdx="2" presStyleCnt="5">
        <dgm:presLayoutVars>
          <dgm:chMax val="0"/>
          <dgm:chPref val="0"/>
          <dgm:bulletEnabled val="1"/>
        </dgm:presLayoutVars>
      </dgm:prSet>
      <dgm:spPr/>
    </dgm:pt>
    <dgm:pt modelId="{F0350870-A82C-4240-BE94-EA88C78015C3}" type="pres">
      <dgm:prSet presAssocID="{2069EB8F-2777-4136-97DF-E6362A9ADDFB}" presName="parTxOnlySpace" presStyleCnt="0"/>
      <dgm:spPr/>
    </dgm:pt>
    <dgm:pt modelId="{3B7BCB84-7BAB-4C40-8467-129AFA3D1A30}" type="pres">
      <dgm:prSet presAssocID="{F70FCB68-DC6F-4266-B539-245C0BF76097}" presName="parTxOnly" presStyleLbl="node1" presStyleIdx="3" presStyleCnt="5">
        <dgm:presLayoutVars>
          <dgm:chMax val="0"/>
          <dgm:chPref val="0"/>
          <dgm:bulletEnabled val="1"/>
        </dgm:presLayoutVars>
      </dgm:prSet>
      <dgm:spPr/>
    </dgm:pt>
    <dgm:pt modelId="{554AF97D-4147-4121-879A-856B5540C94C}" type="pres">
      <dgm:prSet presAssocID="{C818F6FD-7A76-49D6-9ACA-A126E9D2679D}"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3D1B5500-45ED-40F1-85C4-DC644E8385FB}" srcId="{980DA0B0-2D27-4E0E-B506-547B5D8CFAC8}" destId="{58671956-134C-4728-8766-64968A07E873}" srcOrd="2" destOrd="0" parTransId="{4EA844D5-C638-4888-87E0-3D3046A5822B}" sibTransId="{2069EB8F-2777-4136-97DF-E6362A9ADDFB}"/>
    <dgm:cxn modelId="{FC358800-2A24-4491-A18E-2E0B4AEEA691}" type="presOf" srcId="{28664480-99A6-4BA0-A44C-2A35B5FA9563}" destId="{57BAADCE-B947-4EB5-A98B-AD6555FBAD7D}" srcOrd="0" destOrd="0" presId="urn:microsoft.com/office/officeart/2005/8/layout/chevron1"/>
    <dgm:cxn modelId="{FFB2A927-2E3A-4B50-BF8A-416090FE1B06}" srcId="{980DA0B0-2D27-4E0E-B506-547B5D8CFAC8}" destId="{FC108408-8E0A-4F1C-AAE3-C7BACA8F5928}" srcOrd="0" destOrd="0" parTransId="{1DFEA839-29C1-403E-AA34-3424F0767A4F}" sibTransId="{F948F603-7D9D-4645-86C9-19782EB83B2C}"/>
    <dgm:cxn modelId="{D90E382D-DB96-49E2-A748-31C95D25AA6D}" srcId="{980DA0B0-2D27-4E0E-B506-547B5D8CFAC8}" destId="{28664480-99A6-4BA0-A44C-2A35B5FA9563}" srcOrd="1" destOrd="0" parTransId="{D0008B1B-4F50-4D19-BB5E-A52D671E0004}" sibTransId="{81459406-7A7D-4558-B70E-B1501244FCFC}"/>
    <dgm:cxn modelId="{74E3E064-9A0B-493F-A974-74F9DCD1BEDE}" type="presOf" srcId="{58671956-134C-4728-8766-64968A07E873}" destId="{174F7096-5D9A-4B10-AF3A-EB925EE83E31}" srcOrd="0" destOrd="0" presId="urn:microsoft.com/office/officeart/2005/8/layout/chevron1"/>
    <dgm:cxn modelId="{62B3694B-7D50-4F60-B3CE-6ACE89AE46E6}" srcId="{980DA0B0-2D27-4E0E-B506-547B5D8CFAC8}" destId="{4036E720-40FA-4F50-8AA4-96847ED28D81}" srcOrd="4" destOrd="0" parTransId="{49E74D07-C62E-4898-898B-B899014726EC}" sibTransId="{B3F23EEB-218E-4203-8014-2272611F6349}"/>
    <dgm:cxn modelId="{821F357A-7B12-4AEC-8160-8228523815F4}" srcId="{980DA0B0-2D27-4E0E-B506-547B5D8CFAC8}" destId="{F70FCB68-DC6F-4266-B539-245C0BF76097}" srcOrd="3" destOrd="0" parTransId="{7D73EABA-1E55-493C-BCC1-1A1C3A847CFE}" sibTransId="{C818F6FD-7A76-49D6-9ACA-A126E9D2679D}"/>
    <dgm:cxn modelId="{EAD8F383-70B7-49CA-A3F4-DDBDFDCC4942}" type="presOf" srcId="{FC108408-8E0A-4F1C-AAE3-C7BACA8F5928}" destId="{95791AE5-EBAB-486B-8528-11A792114AB5}" srcOrd="0" destOrd="0" presId="urn:microsoft.com/office/officeart/2005/8/layout/chevron1"/>
    <dgm:cxn modelId="{5433D495-DC93-4F0E-9A8C-CBE82C41532B}" type="presOf" srcId="{4036E720-40FA-4F50-8AA4-96847ED28D81}" destId="{B4ECFEFC-9ADD-43B0-9691-B5B83EBC1E51}" srcOrd="0" destOrd="0" presId="urn:microsoft.com/office/officeart/2005/8/layout/chevron1"/>
    <dgm:cxn modelId="{BD589FC2-EB67-4422-B113-CED6FD6BACCB}" type="presOf" srcId="{F70FCB68-DC6F-4266-B539-245C0BF76097}" destId="{3B7BCB84-7BAB-4C40-8467-129AFA3D1A30}" srcOrd="0" destOrd="0" presId="urn:microsoft.com/office/officeart/2005/8/layout/chevron1"/>
    <dgm:cxn modelId="{593C8ADD-1ABB-467A-AD55-61F97D860E16}" type="presOf" srcId="{980DA0B0-2D27-4E0E-B506-547B5D8CFAC8}" destId="{7FCCEB44-14E3-4A97-BEB3-45CE5C4FA55E}" srcOrd="0" destOrd="0" presId="urn:microsoft.com/office/officeart/2005/8/layout/chevron1"/>
    <dgm:cxn modelId="{035853AB-C650-42D6-9C07-78B3EAFC45B3}" type="presParOf" srcId="{7FCCEB44-14E3-4A97-BEB3-45CE5C4FA55E}" destId="{95791AE5-EBAB-486B-8528-11A792114AB5}" srcOrd="0" destOrd="0" presId="urn:microsoft.com/office/officeart/2005/8/layout/chevron1"/>
    <dgm:cxn modelId="{413C1C7B-C78D-45FB-8F45-2EA51C543EF4}" type="presParOf" srcId="{7FCCEB44-14E3-4A97-BEB3-45CE5C4FA55E}" destId="{DCD3DBCD-2043-4499-BB82-4D60CF3129DD}" srcOrd="1" destOrd="0" presId="urn:microsoft.com/office/officeart/2005/8/layout/chevron1"/>
    <dgm:cxn modelId="{8B307C49-44E6-4198-B19D-73400AD383CA}" type="presParOf" srcId="{7FCCEB44-14E3-4A97-BEB3-45CE5C4FA55E}" destId="{57BAADCE-B947-4EB5-A98B-AD6555FBAD7D}" srcOrd="2" destOrd="0" presId="urn:microsoft.com/office/officeart/2005/8/layout/chevron1"/>
    <dgm:cxn modelId="{C7D344E3-C0DF-4E59-9FB5-8EF23110004F}" type="presParOf" srcId="{7FCCEB44-14E3-4A97-BEB3-45CE5C4FA55E}" destId="{14D56C8D-63E7-4DF6-88F9-76D6B2A26D54}" srcOrd="3" destOrd="0" presId="urn:microsoft.com/office/officeart/2005/8/layout/chevron1"/>
    <dgm:cxn modelId="{BD79DF92-6592-42FB-BE79-0266729FE9D2}" type="presParOf" srcId="{7FCCEB44-14E3-4A97-BEB3-45CE5C4FA55E}" destId="{174F7096-5D9A-4B10-AF3A-EB925EE83E31}" srcOrd="4" destOrd="0" presId="urn:microsoft.com/office/officeart/2005/8/layout/chevron1"/>
    <dgm:cxn modelId="{0BA31970-9B34-44AF-8BC0-9DFCFC09E105}" type="presParOf" srcId="{7FCCEB44-14E3-4A97-BEB3-45CE5C4FA55E}" destId="{F0350870-A82C-4240-BE94-EA88C78015C3}" srcOrd="5" destOrd="0" presId="urn:microsoft.com/office/officeart/2005/8/layout/chevron1"/>
    <dgm:cxn modelId="{C04E3417-6FFB-415F-9A93-D8E42B4128CC}" type="presParOf" srcId="{7FCCEB44-14E3-4A97-BEB3-45CE5C4FA55E}" destId="{3B7BCB84-7BAB-4C40-8467-129AFA3D1A30}" srcOrd="6" destOrd="0" presId="urn:microsoft.com/office/officeart/2005/8/layout/chevron1"/>
    <dgm:cxn modelId="{1B63E755-6020-4867-9B10-0E5A144A34D0}" type="presParOf" srcId="{7FCCEB44-14E3-4A97-BEB3-45CE5C4FA55E}" destId="{554AF97D-4147-4121-879A-856B5540C94C}"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F70FCB68-DC6F-4266-B539-245C0BF76097}">
      <dgm:prSet phldrT="[Text]"/>
      <dgm:spPr/>
      <dgm:t>
        <a:bodyPr/>
        <a:lstStyle/>
        <a:p>
          <a:r>
            <a:rPr lang="en-GB" b="1"/>
            <a:t>Consolidation and submission of national position</a:t>
          </a:r>
        </a:p>
      </dgm:t>
    </dgm:pt>
    <dgm:pt modelId="{7D73EABA-1E55-493C-BCC1-1A1C3A847CFE}" type="parTrans" cxnId="{821F357A-7B12-4AEC-8160-8228523815F4}">
      <dgm:prSet/>
      <dgm:spPr/>
      <dgm:t>
        <a:bodyPr/>
        <a:lstStyle/>
        <a:p>
          <a:endParaRPr lang="en-GB" b="1"/>
        </a:p>
      </dgm:t>
    </dgm:pt>
    <dgm:pt modelId="{C818F6FD-7A76-49D6-9ACA-A126E9D2679D}" type="sibTrans" cxnId="{821F357A-7B12-4AEC-8160-8228523815F4}">
      <dgm:prSet/>
      <dgm:spPr/>
      <dgm:t>
        <a:bodyPr/>
        <a:lstStyle/>
        <a:p>
          <a:endParaRPr lang="en-GB" b="1"/>
        </a:p>
      </dgm:t>
    </dgm:pt>
    <dgm:pt modelId="{23316297-0AF2-4448-8DCA-6A52466BBA87}">
      <dgm:prSet phldrT="[Text]"/>
      <dgm:spPr>
        <a:solidFill>
          <a:srgbClr val="00B0F0"/>
        </a:solidFill>
      </dgm:spPr>
      <dgm:t>
        <a:bodyPr/>
        <a:lstStyle/>
        <a:p>
          <a:r>
            <a:rPr lang="en-GB" b="1"/>
            <a:t>Permissions set by NCAs</a:t>
          </a:r>
        </a:p>
      </dgm:t>
    </dgm:pt>
    <dgm:pt modelId="{66B2436F-29C6-4089-AB11-B5B0FA801315}" type="parTrans" cxnId="{4CB2B647-D956-4E70-92BB-96A77CAB76EF}">
      <dgm:prSet/>
      <dgm:spPr/>
      <dgm:t>
        <a:bodyPr/>
        <a:lstStyle/>
        <a:p>
          <a:endParaRPr lang="en-GB" b="1"/>
        </a:p>
      </dgm:t>
    </dgm:pt>
    <dgm:pt modelId="{7CC09537-2C1E-4C9A-A3B7-2B71B6CBFF00}" type="sibTrans" cxnId="{4CB2B647-D956-4E70-92BB-96A77CAB76EF}">
      <dgm:prSet/>
      <dgm:spPr/>
      <dgm:t>
        <a:bodyPr/>
        <a:lstStyle/>
        <a:p>
          <a:endParaRPr lang="en-GB" b="1"/>
        </a:p>
      </dgm:t>
    </dgm:pt>
    <dgm:pt modelId="{4036E720-40FA-4F50-8AA4-96847ED28D81}">
      <dgm:prSet phldrT="[Text]"/>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58671956-134C-4728-8766-64968A07E873}">
      <dgm:prSet phldrT="[Text]"/>
      <dgm:spPr/>
      <dgm:t>
        <a:bodyPr/>
        <a:lstStyle/>
        <a:p>
          <a:r>
            <a:rPr lang="en-GB" b="1"/>
            <a:t>Commenting</a:t>
          </a:r>
        </a:p>
      </dgm:t>
    </dgm:pt>
    <dgm:pt modelId="{4EA844D5-C638-4888-87E0-3D3046A5822B}" type="parTrans" cxnId="{3D1B5500-45ED-40F1-85C4-DC644E8385FB}">
      <dgm:prSet/>
      <dgm:spPr/>
      <dgm:t>
        <a:bodyPr/>
        <a:lstStyle/>
        <a:p>
          <a:endParaRPr lang="en-GB" b="1"/>
        </a:p>
      </dgm:t>
    </dgm:pt>
    <dgm:pt modelId="{2069EB8F-2777-4136-97DF-E6362A9ADDFB}" type="sibTrans" cxnId="{3D1B5500-45ED-40F1-85C4-DC644E8385FB}">
      <dgm:prSet/>
      <dgm:spPr/>
      <dgm:t>
        <a:bodyPr/>
        <a:lstStyle/>
        <a:p>
          <a:endParaRPr lang="en-GB" b="1"/>
        </a:p>
      </dgm:t>
    </dgm:pt>
    <dgm:pt modelId="{6BDCDDBA-058A-4BF5-87AE-13863D446389}">
      <dgm:prSet phldrT="[Text]"/>
      <dgm:spPr/>
      <dgm:t>
        <a:bodyPr/>
        <a:lstStyle/>
        <a:p>
          <a:r>
            <a:rPr lang="en-GB" b="1"/>
            <a:t>Ballot opens</a:t>
          </a:r>
        </a:p>
      </dgm:t>
    </dgm:pt>
    <dgm:pt modelId="{CEF9A6F2-1607-4421-BBE1-685E7966F87D}" type="parTrans" cxnId="{74E5E650-A174-40EE-A939-E52A17DD876A}">
      <dgm:prSet/>
      <dgm:spPr/>
      <dgm:t>
        <a:bodyPr/>
        <a:lstStyle/>
        <a:p>
          <a:endParaRPr lang="en-GB" b="1"/>
        </a:p>
      </dgm:t>
    </dgm:pt>
    <dgm:pt modelId="{A32F2212-C0BF-4251-A9CE-715949D89612}" type="sibTrans" cxnId="{74E5E650-A174-40EE-A939-E52A17DD876A}">
      <dgm:prSet/>
      <dgm:spPr/>
      <dgm:t>
        <a:bodyPr/>
        <a:lstStyle/>
        <a:p>
          <a:endParaRPr lang="en-GB" b="1"/>
        </a:p>
      </dgm:t>
    </dgm:pt>
    <dgm:pt modelId="{7FCCEB44-14E3-4A97-BEB3-45CE5C4FA55E}" type="pres">
      <dgm:prSet presAssocID="{980DA0B0-2D27-4E0E-B506-547B5D8CFAC8}" presName="Name0" presStyleCnt="0">
        <dgm:presLayoutVars>
          <dgm:dir/>
          <dgm:animLvl val="lvl"/>
          <dgm:resizeHandles val="exact"/>
        </dgm:presLayoutVars>
      </dgm:prSet>
      <dgm:spPr/>
    </dgm:pt>
    <dgm:pt modelId="{74465066-DE82-47AB-9FC4-A0ABB5108D9D}" type="pres">
      <dgm:prSet presAssocID="{6BDCDDBA-058A-4BF5-87AE-13863D446389}" presName="parTxOnly" presStyleLbl="node1" presStyleIdx="0" presStyleCnt="5">
        <dgm:presLayoutVars>
          <dgm:chMax val="0"/>
          <dgm:chPref val="0"/>
          <dgm:bulletEnabled val="1"/>
        </dgm:presLayoutVars>
      </dgm:prSet>
      <dgm:spPr/>
    </dgm:pt>
    <dgm:pt modelId="{A1C06E18-5A59-4ADD-A747-AE932C70ED33}" type="pres">
      <dgm:prSet presAssocID="{A32F2212-C0BF-4251-A9CE-715949D89612}" presName="parTxOnlySpace" presStyleCnt="0"/>
      <dgm:spPr/>
    </dgm:pt>
    <dgm:pt modelId="{1E173B45-918F-4C6E-B2BF-CBD026D377ED}" type="pres">
      <dgm:prSet presAssocID="{23316297-0AF2-4448-8DCA-6A52466BBA87}" presName="parTxOnly" presStyleLbl="node1" presStyleIdx="1" presStyleCnt="5">
        <dgm:presLayoutVars>
          <dgm:chMax val="0"/>
          <dgm:chPref val="0"/>
          <dgm:bulletEnabled val="1"/>
        </dgm:presLayoutVars>
      </dgm:prSet>
      <dgm:spPr/>
    </dgm:pt>
    <dgm:pt modelId="{B9976D1F-4529-4A0E-9AD0-27931147CB24}" type="pres">
      <dgm:prSet presAssocID="{7CC09537-2C1E-4C9A-A3B7-2B71B6CBFF00}" presName="parTxOnlySpace" presStyleCnt="0"/>
      <dgm:spPr/>
    </dgm:pt>
    <dgm:pt modelId="{174F7096-5D9A-4B10-AF3A-EB925EE83E31}" type="pres">
      <dgm:prSet presAssocID="{58671956-134C-4728-8766-64968A07E873}" presName="parTxOnly" presStyleLbl="node1" presStyleIdx="2" presStyleCnt="5">
        <dgm:presLayoutVars>
          <dgm:chMax val="0"/>
          <dgm:chPref val="0"/>
          <dgm:bulletEnabled val="1"/>
        </dgm:presLayoutVars>
      </dgm:prSet>
      <dgm:spPr/>
    </dgm:pt>
    <dgm:pt modelId="{F0350870-A82C-4240-BE94-EA88C78015C3}" type="pres">
      <dgm:prSet presAssocID="{2069EB8F-2777-4136-97DF-E6362A9ADDFB}" presName="parTxOnlySpace" presStyleCnt="0"/>
      <dgm:spPr/>
    </dgm:pt>
    <dgm:pt modelId="{3B7BCB84-7BAB-4C40-8467-129AFA3D1A30}" type="pres">
      <dgm:prSet presAssocID="{F70FCB68-DC6F-4266-B539-245C0BF76097}" presName="parTxOnly" presStyleLbl="node1" presStyleIdx="3" presStyleCnt="5">
        <dgm:presLayoutVars>
          <dgm:chMax val="0"/>
          <dgm:chPref val="0"/>
          <dgm:bulletEnabled val="1"/>
        </dgm:presLayoutVars>
      </dgm:prSet>
      <dgm:spPr/>
    </dgm:pt>
    <dgm:pt modelId="{554AF97D-4147-4121-879A-856B5540C94C}" type="pres">
      <dgm:prSet presAssocID="{C818F6FD-7A76-49D6-9ACA-A126E9D2679D}"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3D1B5500-45ED-40F1-85C4-DC644E8385FB}" srcId="{980DA0B0-2D27-4E0E-B506-547B5D8CFAC8}" destId="{58671956-134C-4728-8766-64968A07E873}" srcOrd="2" destOrd="0" parTransId="{4EA844D5-C638-4888-87E0-3D3046A5822B}" sibTransId="{2069EB8F-2777-4136-97DF-E6362A9ADDFB}"/>
    <dgm:cxn modelId="{74E3E064-9A0B-493F-A974-74F9DCD1BEDE}" type="presOf" srcId="{58671956-134C-4728-8766-64968A07E873}" destId="{174F7096-5D9A-4B10-AF3A-EB925EE83E31}" srcOrd="0" destOrd="0" presId="urn:microsoft.com/office/officeart/2005/8/layout/chevron1"/>
    <dgm:cxn modelId="{4CB2B647-D956-4E70-92BB-96A77CAB76EF}" srcId="{980DA0B0-2D27-4E0E-B506-547B5D8CFAC8}" destId="{23316297-0AF2-4448-8DCA-6A52466BBA87}" srcOrd="1" destOrd="0" parTransId="{66B2436F-29C6-4089-AB11-B5B0FA801315}" sibTransId="{7CC09537-2C1E-4C9A-A3B7-2B71B6CBFF00}"/>
    <dgm:cxn modelId="{62B3694B-7D50-4F60-B3CE-6ACE89AE46E6}" srcId="{980DA0B0-2D27-4E0E-B506-547B5D8CFAC8}" destId="{4036E720-40FA-4F50-8AA4-96847ED28D81}" srcOrd="4" destOrd="0" parTransId="{49E74D07-C62E-4898-898B-B899014726EC}" sibTransId="{B3F23EEB-218E-4203-8014-2272611F6349}"/>
    <dgm:cxn modelId="{74E5E650-A174-40EE-A939-E52A17DD876A}" srcId="{980DA0B0-2D27-4E0E-B506-547B5D8CFAC8}" destId="{6BDCDDBA-058A-4BF5-87AE-13863D446389}" srcOrd="0" destOrd="0" parTransId="{CEF9A6F2-1607-4421-BBE1-685E7966F87D}" sibTransId="{A32F2212-C0BF-4251-A9CE-715949D89612}"/>
    <dgm:cxn modelId="{821F357A-7B12-4AEC-8160-8228523815F4}" srcId="{980DA0B0-2D27-4E0E-B506-547B5D8CFAC8}" destId="{F70FCB68-DC6F-4266-B539-245C0BF76097}" srcOrd="3" destOrd="0" parTransId="{7D73EABA-1E55-493C-BCC1-1A1C3A847CFE}" sibTransId="{C818F6FD-7A76-49D6-9ACA-A126E9D2679D}"/>
    <dgm:cxn modelId="{5433D495-DC93-4F0E-9A8C-CBE82C41532B}" type="presOf" srcId="{4036E720-40FA-4F50-8AA4-96847ED28D81}" destId="{B4ECFEFC-9ADD-43B0-9691-B5B83EBC1E51}" srcOrd="0" destOrd="0" presId="urn:microsoft.com/office/officeart/2005/8/layout/chevron1"/>
    <dgm:cxn modelId="{479A81A4-5CA5-424E-8401-0212BEC14614}" type="presOf" srcId="{23316297-0AF2-4448-8DCA-6A52466BBA87}" destId="{1E173B45-918F-4C6E-B2BF-CBD026D377ED}" srcOrd="0" destOrd="0" presId="urn:microsoft.com/office/officeart/2005/8/layout/chevron1"/>
    <dgm:cxn modelId="{BD589FC2-EB67-4422-B113-CED6FD6BACCB}" type="presOf" srcId="{F70FCB68-DC6F-4266-B539-245C0BF76097}" destId="{3B7BCB84-7BAB-4C40-8467-129AFA3D1A30}" srcOrd="0" destOrd="0" presId="urn:microsoft.com/office/officeart/2005/8/layout/chevron1"/>
    <dgm:cxn modelId="{CCE8C0C2-F7A5-4B35-82E3-8AF99E856A06}" type="presOf" srcId="{6BDCDDBA-058A-4BF5-87AE-13863D446389}" destId="{74465066-DE82-47AB-9FC4-A0ABB5108D9D}" srcOrd="0" destOrd="0" presId="urn:microsoft.com/office/officeart/2005/8/layout/chevron1"/>
    <dgm:cxn modelId="{593C8ADD-1ABB-467A-AD55-61F97D860E16}" type="presOf" srcId="{980DA0B0-2D27-4E0E-B506-547B5D8CFAC8}" destId="{7FCCEB44-14E3-4A97-BEB3-45CE5C4FA55E}" srcOrd="0" destOrd="0" presId="urn:microsoft.com/office/officeart/2005/8/layout/chevron1"/>
    <dgm:cxn modelId="{C4A6D6C3-E114-4FF6-9343-0BCE6FB15B7B}" type="presParOf" srcId="{7FCCEB44-14E3-4A97-BEB3-45CE5C4FA55E}" destId="{74465066-DE82-47AB-9FC4-A0ABB5108D9D}" srcOrd="0" destOrd="0" presId="urn:microsoft.com/office/officeart/2005/8/layout/chevron1"/>
    <dgm:cxn modelId="{91F5F9D2-7480-4EF7-9CA9-AFB7205EF883}" type="presParOf" srcId="{7FCCEB44-14E3-4A97-BEB3-45CE5C4FA55E}" destId="{A1C06E18-5A59-4ADD-A747-AE932C70ED33}" srcOrd="1" destOrd="0" presId="urn:microsoft.com/office/officeart/2005/8/layout/chevron1"/>
    <dgm:cxn modelId="{EE8CD2BA-0768-4B33-903E-EEB7ECF91154}" type="presParOf" srcId="{7FCCEB44-14E3-4A97-BEB3-45CE5C4FA55E}" destId="{1E173B45-918F-4C6E-B2BF-CBD026D377ED}" srcOrd="2" destOrd="0" presId="urn:microsoft.com/office/officeart/2005/8/layout/chevron1"/>
    <dgm:cxn modelId="{7E3C1B54-BC90-4254-AF4D-ADDC42CB0553}" type="presParOf" srcId="{7FCCEB44-14E3-4A97-BEB3-45CE5C4FA55E}" destId="{B9976D1F-4529-4A0E-9AD0-27931147CB24}" srcOrd="3" destOrd="0" presId="urn:microsoft.com/office/officeart/2005/8/layout/chevron1"/>
    <dgm:cxn modelId="{BD79DF92-6592-42FB-BE79-0266729FE9D2}" type="presParOf" srcId="{7FCCEB44-14E3-4A97-BEB3-45CE5C4FA55E}" destId="{174F7096-5D9A-4B10-AF3A-EB925EE83E31}" srcOrd="4" destOrd="0" presId="urn:microsoft.com/office/officeart/2005/8/layout/chevron1"/>
    <dgm:cxn modelId="{0BA31970-9B34-44AF-8BC0-9DFCFC09E105}" type="presParOf" srcId="{7FCCEB44-14E3-4A97-BEB3-45CE5C4FA55E}" destId="{F0350870-A82C-4240-BE94-EA88C78015C3}" srcOrd="5" destOrd="0" presId="urn:microsoft.com/office/officeart/2005/8/layout/chevron1"/>
    <dgm:cxn modelId="{C04E3417-6FFB-415F-9A93-D8E42B4128CC}" type="presParOf" srcId="{7FCCEB44-14E3-4A97-BEB3-45CE5C4FA55E}" destId="{3B7BCB84-7BAB-4C40-8467-129AFA3D1A30}" srcOrd="6" destOrd="0" presId="urn:microsoft.com/office/officeart/2005/8/layout/chevron1"/>
    <dgm:cxn modelId="{1B63E755-6020-4867-9B10-0E5A144A34D0}" type="presParOf" srcId="{7FCCEB44-14E3-4A97-BEB3-45CE5C4FA55E}" destId="{554AF97D-4147-4121-879A-856B5540C94C}"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80DA0B0-2D27-4E0E-B506-547B5D8CFAC8}" type="doc">
      <dgm:prSet loTypeId="urn:microsoft.com/office/officeart/2005/8/layout/chevron1" loCatId="process" qsTypeId="urn:microsoft.com/office/officeart/2005/8/quickstyle/simple4" qsCatId="simple" csTypeId="urn:microsoft.com/office/officeart/2005/8/colors/accent2_1" csCatId="accent2" phldr="1"/>
      <dgm:spPr/>
    </dgm:pt>
    <dgm:pt modelId="{F70FCB68-DC6F-4266-B539-245C0BF76097}">
      <dgm:prSet phldrT="[Text]"/>
      <dgm:spPr/>
      <dgm:t>
        <a:bodyPr/>
        <a:lstStyle/>
        <a:p>
          <a:r>
            <a:rPr lang="en-GB" b="1"/>
            <a:t>Consolidation and submission of national position</a:t>
          </a:r>
        </a:p>
      </dgm:t>
    </dgm:pt>
    <dgm:pt modelId="{7D73EABA-1E55-493C-BCC1-1A1C3A847CFE}" type="parTrans" cxnId="{821F357A-7B12-4AEC-8160-8228523815F4}">
      <dgm:prSet/>
      <dgm:spPr/>
      <dgm:t>
        <a:bodyPr/>
        <a:lstStyle/>
        <a:p>
          <a:endParaRPr lang="en-GB" b="1"/>
        </a:p>
      </dgm:t>
    </dgm:pt>
    <dgm:pt modelId="{C818F6FD-7A76-49D6-9ACA-A126E9D2679D}" type="sibTrans" cxnId="{821F357A-7B12-4AEC-8160-8228523815F4}">
      <dgm:prSet/>
      <dgm:spPr/>
      <dgm:t>
        <a:bodyPr/>
        <a:lstStyle/>
        <a:p>
          <a:endParaRPr lang="en-GB" b="1"/>
        </a:p>
      </dgm:t>
    </dgm:pt>
    <dgm:pt modelId="{4036E720-40FA-4F50-8AA4-96847ED28D81}">
      <dgm:prSet phldrT="[Text]"/>
      <dgm:spPr/>
      <dgm:t>
        <a:bodyPr/>
        <a:lstStyle/>
        <a:p>
          <a:r>
            <a:rPr lang="en-GB" b="1"/>
            <a:t>Ballot closes</a:t>
          </a:r>
        </a:p>
      </dgm:t>
    </dgm:pt>
    <dgm:pt modelId="{49E74D07-C62E-4898-898B-B899014726EC}" type="parTrans" cxnId="{62B3694B-7D50-4F60-B3CE-6ACE89AE46E6}">
      <dgm:prSet/>
      <dgm:spPr/>
      <dgm:t>
        <a:bodyPr/>
        <a:lstStyle/>
        <a:p>
          <a:endParaRPr lang="en-GB" b="1"/>
        </a:p>
      </dgm:t>
    </dgm:pt>
    <dgm:pt modelId="{B3F23EEB-218E-4203-8014-2272611F6349}" type="sibTrans" cxnId="{62B3694B-7D50-4F60-B3CE-6ACE89AE46E6}">
      <dgm:prSet/>
      <dgm:spPr/>
      <dgm:t>
        <a:bodyPr/>
        <a:lstStyle/>
        <a:p>
          <a:endParaRPr lang="en-GB" b="1"/>
        </a:p>
      </dgm:t>
    </dgm:pt>
    <dgm:pt modelId="{58671956-134C-4728-8766-64968A07E873}">
      <dgm:prSet phldrT="[Text]"/>
      <dgm:spPr>
        <a:solidFill>
          <a:srgbClr val="00B0F0"/>
        </a:solidFill>
      </dgm:spPr>
      <dgm:t>
        <a:bodyPr/>
        <a:lstStyle/>
        <a:p>
          <a:r>
            <a:rPr lang="en-GB" b="1"/>
            <a:t>Commenting</a:t>
          </a:r>
        </a:p>
      </dgm:t>
    </dgm:pt>
    <dgm:pt modelId="{4EA844D5-C638-4888-87E0-3D3046A5822B}" type="parTrans" cxnId="{3D1B5500-45ED-40F1-85C4-DC644E8385FB}">
      <dgm:prSet/>
      <dgm:spPr/>
      <dgm:t>
        <a:bodyPr/>
        <a:lstStyle/>
        <a:p>
          <a:endParaRPr lang="en-GB" b="1"/>
        </a:p>
      </dgm:t>
    </dgm:pt>
    <dgm:pt modelId="{2069EB8F-2777-4136-97DF-E6362A9ADDFB}" type="sibTrans" cxnId="{3D1B5500-45ED-40F1-85C4-DC644E8385FB}">
      <dgm:prSet/>
      <dgm:spPr/>
      <dgm:t>
        <a:bodyPr/>
        <a:lstStyle/>
        <a:p>
          <a:endParaRPr lang="en-GB" b="1"/>
        </a:p>
      </dgm:t>
    </dgm:pt>
    <dgm:pt modelId="{6BDCDDBA-058A-4BF5-87AE-13863D446389}">
      <dgm:prSet phldrT="[Text]"/>
      <dgm:spPr/>
      <dgm:t>
        <a:bodyPr/>
        <a:lstStyle/>
        <a:p>
          <a:r>
            <a:rPr lang="en-GB" b="1"/>
            <a:t>Ballot opens</a:t>
          </a:r>
        </a:p>
      </dgm:t>
    </dgm:pt>
    <dgm:pt modelId="{CEF9A6F2-1607-4421-BBE1-685E7966F87D}" type="parTrans" cxnId="{74E5E650-A174-40EE-A939-E52A17DD876A}">
      <dgm:prSet/>
      <dgm:spPr/>
      <dgm:t>
        <a:bodyPr/>
        <a:lstStyle/>
        <a:p>
          <a:endParaRPr lang="en-GB" b="1"/>
        </a:p>
      </dgm:t>
    </dgm:pt>
    <dgm:pt modelId="{A32F2212-C0BF-4251-A9CE-715949D89612}" type="sibTrans" cxnId="{74E5E650-A174-40EE-A939-E52A17DD876A}">
      <dgm:prSet/>
      <dgm:spPr/>
      <dgm:t>
        <a:bodyPr/>
        <a:lstStyle/>
        <a:p>
          <a:endParaRPr lang="en-GB" b="1"/>
        </a:p>
      </dgm:t>
    </dgm:pt>
    <dgm:pt modelId="{334502DA-790B-4A8C-84EF-6E4D71C26013}">
      <dgm:prSet phldrT="[Text]"/>
      <dgm:spPr/>
      <dgm:t>
        <a:bodyPr/>
        <a:lstStyle/>
        <a:p>
          <a:r>
            <a:rPr lang="en-GB" b="1"/>
            <a:t>Permissions set by NCAs</a:t>
          </a:r>
        </a:p>
      </dgm:t>
    </dgm:pt>
    <dgm:pt modelId="{EED2DE16-942F-4E73-8FAE-28F5201F1D11}" type="parTrans" cxnId="{13FCA4BF-7413-44C7-9130-D18ECC448935}">
      <dgm:prSet/>
      <dgm:spPr/>
      <dgm:t>
        <a:bodyPr/>
        <a:lstStyle/>
        <a:p>
          <a:endParaRPr lang="en-GB" b="1"/>
        </a:p>
      </dgm:t>
    </dgm:pt>
    <dgm:pt modelId="{238BD820-02B5-474E-9FD8-C75E741F39CD}" type="sibTrans" cxnId="{13FCA4BF-7413-44C7-9130-D18ECC448935}">
      <dgm:prSet/>
      <dgm:spPr/>
      <dgm:t>
        <a:bodyPr/>
        <a:lstStyle/>
        <a:p>
          <a:endParaRPr lang="en-GB" b="1"/>
        </a:p>
      </dgm:t>
    </dgm:pt>
    <dgm:pt modelId="{7FCCEB44-14E3-4A97-BEB3-45CE5C4FA55E}" type="pres">
      <dgm:prSet presAssocID="{980DA0B0-2D27-4E0E-B506-547B5D8CFAC8}" presName="Name0" presStyleCnt="0">
        <dgm:presLayoutVars>
          <dgm:dir/>
          <dgm:animLvl val="lvl"/>
          <dgm:resizeHandles val="exact"/>
        </dgm:presLayoutVars>
      </dgm:prSet>
      <dgm:spPr/>
    </dgm:pt>
    <dgm:pt modelId="{74465066-DE82-47AB-9FC4-A0ABB5108D9D}" type="pres">
      <dgm:prSet presAssocID="{6BDCDDBA-058A-4BF5-87AE-13863D446389}" presName="parTxOnly" presStyleLbl="node1" presStyleIdx="0" presStyleCnt="5">
        <dgm:presLayoutVars>
          <dgm:chMax val="0"/>
          <dgm:chPref val="0"/>
          <dgm:bulletEnabled val="1"/>
        </dgm:presLayoutVars>
      </dgm:prSet>
      <dgm:spPr/>
    </dgm:pt>
    <dgm:pt modelId="{A1C06E18-5A59-4ADD-A747-AE932C70ED33}" type="pres">
      <dgm:prSet presAssocID="{A32F2212-C0BF-4251-A9CE-715949D89612}" presName="parTxOnlySpace" presStyleCnt="0"/>
      <dgm:spPr/>
    </dgm:pt>
    <dgm:pt modelId="{6207FF4B-9E6F-46AD-A44D-E9C17B128F41}" type="pres">
      <dgm:prSet presAssocID="{334502DA-790B-4A8C-84EF-6E4D71C26013}" presName="parTxOnly" presStyleLbl="node1" presStyleIdx="1" presStyleCnt="5">
        <dgm:presLayoutVars>
          <dgm:chMax val="0"/>
          <dgm:chPref val="0"/>
          <dgm:bulletEnabled val="1"/>
        </dgm:presLayoutVars>
      </dgm:prSet>
      <dgm:spPr/>
    </dgm:pt>
    <dgm:pt modelId="{F709B664-4263-4ED3-A63B-42D6367E049E}" type="pres">
      <dgm:prSet presAssocID="{238BD820-02B5-474E-9FD8-C75E741F39CD}" presName="parTxOnlySpace" presStyleCnt="0"/>
      <dgm:spPr/>
    </dgm:pt>
    <dgm:pt modelId="{174F7096-5D9A-4B10-AF3A-EB925EE83E31}" type="pres">
      <dgm:prSet presAssocID="{58671956-134C-4728-8766-64968A07E873}" presName="parTxOnly" presStyleLbl="node1" presStyleIdx="2" presStyleCnt="5">
        <dgm:presLayoutVars>
          <dgm:chMax val="0"/>
          <dgm:chPref val="0"/>
          <dgm:bulletEnabled val="1"/>
        </dgm:presLayoutVars>
      </dgm:prSet>
      <dgm:spPr/>
    </dgm:pt>
    <dgm:pt modelId="{F0350870-A82C-4240-BE94-EA88C78015C3}" type="pres">
      <dgm:prSet presAssocID="{2069EB8F-2777-4136-97DF-E6362A9ADDFB}" presName="parTxOnlySpace" presStyleCnt="0"/>
      <dgm:spPr/>
    </dgm:pt>
    <dgm:pt modelId="{3B7BCB84-7BAB-4C40-8467-129AFA3D1A30}" type="pres">
      <dgm:prSet presAssocID="{F70FCB68-DC6F-4266-B539-245C0BF76097}" presName="parTxOnly" presStyleLbl="node1" presStyleIdx="3" presStyleCnt="5">
        <dgm:presLayoutVars>
          <dgm:chMax val="0"/>
          <dgm:chPref val="0"/>
          <dgm:bulletEnabled val="1"/>
        </dgm:presLayoutVars>
      </dgm:prSet>
      <dgm:spPr/>
    </dgm:pt>
    <dgm:pt modelId="{554AF97D-4147-4121-879A-856B5540C94C}" type="pres">
      <dgm:prSet presAssocID="{C818F6FD-7A76-49D6-9ACA-A126E9D2679D}" presName="parTxOnlySpace" presStyleCnt="0"/>
      <dgm:spPr/>
    </dgm:pt>
    <dgm:pt modelId="{B4ECFEFC-9ADD-43B0-9691-B5B83EBC1E51}" type="pres">
      <dgm:prSet presAssocID="{4036E720-40FA-4F50-8AA4-96847ED28D81}" presName="parTxOnly" presStyleLbl="node1" presStyleIdx="4" presStyleCnt="5">
        <dgm:presLayoutVars>
          <dgm:chMax val="0"/>
          <dgm:chPref val="0"/>
          <dgm:bulletEnabled val="1"/>
        </dgm:presLayoutVars>
      </dgm:prSet>
      <dgm:spPr/>
    </dgm:pt>
  </dgm:ptLst>
  <dgm:cxnLst>
    <dgm:cxn modelId="{3D1B5500-45ED-40F1-85C4-DC644E8385FB}" srcId="{980DA0B0-2D27-4E0E-B506-547B5D8CFAC8}" destId="{58671956-134C-4728-8766-64968A07E873}" srcOrd="2" destOrd="0" parTransId="{4EA844D5-C638-4888-87E0-3D3046A5822B}" sibTransId="{2069EB8F-2777-4136-97DF-E6362A9ADDFB}"/>
    <dgm:cxn modelId="{74E3E064-9A0B-493F-A974-74F9DCD1BEDE}" type="presOf" srcId="{58671956-134C-4728-8766-64968A07E873}" destId="{174F7096-5D9A-4B10-AF3A-EB925EE83E31}" srcOrd="0" destOrd="0" presId="urn:microsoft.com/office/officeart/2005/8/layout/chevron1"/>
    <dgm:cxn modelId="{62B3694B-7D50-4F60-B3CE-6ACE89AE46E6}" srcId="{980DA0B0-2D27-4E0E-B506-547B5D8CFAC8}" destId="{4036E720-40FA-4F50-8AA4-96847ED28D81}" srcOrd="4" destOrd="0" parTransId="{49E74D07-C62E-4898-898B-B899014726EC}" sibTransId="{B3F23EEB-218E-4203-8014-2272611F6349}"/>
    <dgm:cxn modelId="{74E5E650-A174-40EE-A939-E52A17DD876A}" srcId="{980DA0B0-2D27-4E0E-B506-547B5D8CFAC8}" destId="{6BDCDDBA-058A-4BF5-87AE-13863D446389}" srcOrd="0" destOrd="0" parTransId="{CEF9A6F2-1607-4421-BBE1-685E7966F87D}" sibTransId="{A32F2212-C0BF-4251-A9CE-715949D89612}"/>
    <dgm:cxn modelId="{B2D13B53-C6A6-4172-8102-9B6DB4EB7D4E}" type="presOf" srcId="{334502DA-790B-4A8C-84EF-6E4D71C26013}" destId="{6207FF4B-9E6F-46AD-A44D-E9C17B128F41}" srcOrd="0" destOrd="0" presId="urn:microsoft.com/office/officeart/2005/8/layout/chevron1"/>
    <dgm:cxn modelId="{821F357A-7B12-4AEC-8160-8228523815F4}" srcId="{980DA0B0-2D27-4E0E-B506-547B5D8CFAC8}" destId="{F70FCB68-DC6F-4266-B539-245C0BF76097}" srcOrd="3" destOrd="0" parTransId="{7D73EABA-1E55-493C-BCC1-1A1C3A847CFE}" sibTransId="{C818F6FD-7A76-49D6-9ACA-A126E9D2679D}"/>
    <dgm:cxn modelId="{5433D495-DC93-4F0E-9A8C-CBE82C41532B}" type="presOf" srcId="{4036E720-40FA-4F50-8AA4-96847ED28D81}" destId="{B4ECFEFC-9ADD-43B0-9691-B5B83EBC1E51}" srcOrd="0" destOrd="0" presId="urn:microsoft.com/office/officeart/2005/8/layout/chevron1"/>
    <dgm:cxn modelId="{13FCA4BF-7413-44C7-9130-D18ECC448935}" srcId="{980DA0B0-2D27-4E0E-B506-547B5D8CFAC8}" destId="{334502DA-790B-4A8C-84EF-6E4D71C26013}" srcOrd="1" destOrd="0" parTransId="{EED2DE16-942F-4E73-8FAE-28F5201F1D11}" sibTransId="{238BD820-02B5-474E-9FD8-C75E741F39CD}"/>
    <dgm:cxn modelId="{BD589FC2-EB67-4422-B113-CED6FD6BACCB}" type="presOf" srcId="{F70FCB68-DC6F-4266-B539-245C0BF76097}" destId="{3B7BCB84-7BAB-4C40-8467-129AFA3D1A30}" srcOrd="0" destOrd="0" presId="urn:microsoft.com/office/officeart/2005/8/layout/chevron1"/>
    <dgm:cxn modelId="{CCE8C0C2-F7A5-4B35-82E3-8AF99E856A06}" type="presOf" srcId="{6BDCDDBA-058A-4BF5-87AE-13863D446389}" destId="{74465066-DE82-47AB-9FC4-A0ABB5108D9D}" srcOrd="0" destOrd="0" presId="urn:microsoft.com/office/officeart/2005/8/layout/chevron1"/>
    <dgm:cxn modelId="{593C8ADD-1ABB-467A-AD55-61F97D860E16}" type="presOf" srcId="{980DA0B0-2D27-4E0E-B506-547B5D8CFAC8}" destId="{7FCCEB44-14E3-4A97-BEB3-45CE5C4FA55E}" srcOrd="0" destOrd="0" presId="urn:microsoft.com/office/officeart/2005/8/layout/chevron1"/>
    <dgm:cxn modelId="{C4A6D6C3-E114-4FF6-9343-0BCE6FB15B7B}" type="presParOf" srcId="{7FCCEB44-14E3-4A97-BEB3-45CE5C4FA55E}" destId="{74465066-DE82-47AB-9FC4-A0ABB5108D9D}" srcOrd="0" destOrd="0" presId="urn:microsoft.com/office/officeart/2005/8/layout/chevron1"/>
    <dgm:cxn modelId="{91F5F9D2-7480-4EF7-9CA9-AFB7205EF883}" type="presParOf" srcId="{7FCCEB44-14E3-4A97-BEB3-45CE5C4FA55E}" destId="{A1C06E18-5A59-4ADD-A747-AE932C70ED33}" srcOrd="1" destOrd="0" presId="urn:microsoft.com/office/officeart/2005/8/layout/chevron1"/>
    <dgm:cxn modelId="{F7E81A5A-DA1A-4F1B-892B-52F9569166B8}" type="presParOf" srcId="{7FCCEB44-14E3-4A97-BEB3-45CE5C4FA55E}" destId="{6207FF4B-9E6F-46AD-A44D-E9C17B128F41}" srcOrd="2" destOrd="0" presId="urn:microsoft.com/office/officeart/2005/8/layout/chevron1"/>
    <dgm:cxn modelId="{AF0FBFA3-A066-4CFD-B092-4CC9E5963D20}" type="presParOf" srcId="{7FCCEB44-14E3-4A97-BEB3-45CE5C4FA55E}" destId="{F709B664-4263-4ED3-A63B-42D6367E049E}" srcOrd="3" destOrd="0" presId="urn:microsoft.com/office/officeart/2005/8/layout/chevron1"/>
    <dgm:cxn modelId="{BD79DF92-6592-42FB-BE79-0266729FE9D2}" type="presParOf" srcId="{7FCCEB44-14E3-4A97-BEB3-45CE5C4FA55E}" destId="{174F7096-5D9A-4B10-AF3A-EB925EE83E31}" srcOrd="4" destOrd="0" presId="urn:microsoft.com/office/officeart/2005/8/layout/chevron1"/>
    <dgm:cxn modelId="{0BA31970-9B34-44AF-8BC0-9DFCFC09E105}" type="presParOf" srcId="{7FCCEB44-14E3-4A97-BEB3-45CE5C4FA55E}" destId="{F0350870-A82C-4240-BE94-EA88C78015C3}" srcOrd="5" destOrd="0" presId="urn:microsoft.com/office/officeart/2005/8/layout/chevron1"/>
    <dgm:cxn modelId="{C04E3417-6FFB-415F-9A93-D8E42B4128CC}" type="presParOf" srcId="{7FCCEB44-14E3-4A97-BEB3-45CE5C4FA55E}" destId="{3B7BCB84-7BAB-4C40-8467-129AFA3D1A30}" srcOrd="6" destOrd="0" presId="urn:microsoft.com/office/officeart/2005/8/layout/chevron1"/>
    <dgm:cxn modelId="{1B63E755-6020-4867-9B10-0E5A144A34D0}" type="presParOf" srcId="{7FCCEB44-14E3-4A97-BEB3-45CE5C4FA55E}" destId="{554AF97D-4147-4121-879A-856B5540C94C}" srcOrd="7" destOrd="0" presId="urn:microsoft.com/office/officeart/2005/8/layout/chevron1"/>
    <dgm:cxn modelId="{67733C64-6A29-4571-AA5D-E50C3D3F0B72}" type="presParOf" srcId="{7FCCEB44-14E3-4A97-BEB3-45CE5C4FA55E}" destId="{B4ECFEFC-9ADD-43B0-9691-B5B83EBC1E5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A788F14-4A60-4769-91C1-220D215090F3}" type="doc">
      <dgm:prSet loTypeId="urn:microsoft.com/office/officeart/2008/layout/LinedList" loCatId="hierarchy" qsTypeId="urn:microsoft.com/office/officeart/2005/8/quickstyle/simple2" qsCatId="simple" csTypeId="urn:microsoft.com/office/officeart/2005/8/colors/accent2_1" csCatId="accent2" phldr="1"/>
      <dgm:spPr/>
      <dgm:t>
        <a:bodyPr/>
        <a:lstStyle/>
        <a:p>
          <a:endParaRPr lang="en-GB"/>
        </a:p>
      </dgm:t>
    </dgm:pt>
    <dgm:pt modelId="{A76780DF-0750-4969-84B2-ECCA44E08956}">
      <dgm:prSet phldrT="[Text]"/>
      <dgm:spPr/>
      <dgm:t>
        <a:bodyPr/>
        <a:lstStyle/>
        <a:p>
          <a:r>
            <a:rPr lang="en-GB"/>
            <a:t>Two </a:t>
          </a:r>
          <a:r>
            <a:rPr lang="en-GB" b="1"/>
            <a:t>commenting methods</a:t>
          </a:r>
        </a:p>
      </dgm:t>
    </dgm:pt>
    <dgm:pt modelId="{70BEFB33-4155-4E6F-8817-F3E52CCF1E79}" type="parTrans" cxnId="{AAD0CD9B-1B65-4D4C-A3C8-861E48ED771E}">
      <dgm:prSet/>
      <dgm:spPr/>
      <dgm:t>
        <a:bodyPr/>
        <a:lstStyle/>
        <a:p>
          <a:endParaRPr lang="en-GB"/>
        </a:p>
      </dgm:t>
    </dgm:pt>
    <dgm:pt modelId="{E77557E4-F953-4237-8622-E103797E4E9E}" type="sibTrans" cxnId="{AAD0CD9B-1B65-4D4C-A3C8-861E48ED771E}">
      <dgm:prSet/>
      <dgm:spPr/>
      <dgm:t>
        <a:bodyPr/>
        <a:lstStyle/>
        <a:p>
          <a:endParaRPr lang="en-GB"/>
        </a:p>
      </dgm:t>
    </dgm:pt>
    <dgm:pt modelId="{4C905DD5-CB35-4CFE-BC6B-339E4C4B5892}">
      <dgm:prSet phldrT="[Text]" custT="1"/>
      <dgm:spPr/>
      <dgm:t>
        <a:bodyPr/>
        <a:lstStyle/>
        <a:p>
          <a:r>
            <a:rPr lang="en-GB" sz="1800" b="1"/>
            <a:t>1. Directly through OSD </a:t>
          </a:r>
        </a:p>
        <a:p>
          <a:r>
            <a:rPr lang="en-GB" sz="1600"/>
            <a:t>     (future-oriented solution)</a:t>
          </a:r>
        </a:p>
      </dgm:t>
    </dgm:pt>
    <dgm:pt modelId="{0126874D-5B04-4C1B-A1EC-D82423D72520}" type="parTrans" cxnId="{BC8710DD-2926-4D16-B777-258B3CE44790}">
      <dgm:prSet/>
      <dgm:spPr/>
      <dgm:t>
        <a:bodyPr/>
        <a:lstStyle/>
        <a:p>
          <a:endParaRPr lang="en-GB"/>
        </a:p>
      </dgm:t>
    </dgm:pt>
    <dgm:pt modelId="{D38E39AD-7FD1-4F0D-8A6B-7C1B38B29CC2}" type="sibTrans" cxnId="{BC8710DD-2926-4D16-B777-258B3CE44790}">
      <dgm:prSet/>
      <dgm:spPr/>
      <dgm:t>
        <a:bodyPr/>
        <a:lstStyle/>
        <a:p>
          <a:endParaRPr lang="en-GB"/>
        </a:p>
      </dgm:t>
    </dgm:pt>
    <dgm:pt modelId="{E0BFEF93-0DE7-4B3E-B522-C406CB37C04C}">
      <dgm:prSet phldrT="[Text]" custT="1"/>
      <dgm:spPr/>
      <dgm:t>
        <a:bodyPr/>
        <a:lstStyle/>
        <a:p>
          <a:r>
            <a:rPr lang="en-GB" sz="1800" b="1"/>
            <a:t>2. Using the IEC commenting template within OSD </a:t>
          </a:r>
        </a:p>
        <a:p>
          <a:r>
            <a:rPr lang="en-GB" sz="1600"/>
            <a:t>     (temporary solution)</a:t>
          </a:r>
        </a:p>
      </dgm:t>
    </dgm:pt>
    <dgm:pt modelId="{FE0AFB08-E7AC-4777-AE54-E6B483739233}" type="parTrans" cxnId="{15326B49-3FB5-4397-BADD-805695E4F9DD}">
      <dgm:prSet/>
      <dgm:spPr/>
      <dgm:t>
        <a:bodyPr/>
        <a:lstStyle/>
        <a:p>
          <a:endParaRPr lang="en-GB"/>
        </a:p>
      </dgm:t>
    </dgm:pt>
    <dgm:pt modelId="{59747245-1936-4D21-8EDD-6FEE349346FB}" type="sibTrans" cxnId="{15326B49-3FB5-4397-BADD-805695E4F9DD}">
      <dgm:prSet/>
      <dgm:spPr/>
      <dgm:t>
        <a:bodyPr/>
        <a:lstStyle/>
        <a:p>
          <a:endParaRPr lang="en-GB"/>
        </a:p>
      </dgm:t>
    </dgm:pt>
    <dgm:pt modelId="{25A88CE4-4A75-48CD-B60F-41743CEEAEAB}" type="pres">
      <dgm:prSet presAssocID="{AA788F14-4A60-4769-91C1-220D215090F3}" presName="vert0" presStyleCnt="0">
        <dgm:presLayoutVars>
          <dgm:dir/>
          <dgm:animOne val="branch"/>
          <dgm:animLvl val="lvl"/>
        </dgm:presLayoutVars>
      </dgm:prSet>
      <dgm:spPr/>
    </dgm:pt>
    <dgm:pt modelId="{47AA81F8-971D-4E51-971C-D685FB39DE7C}" type="pres">
      <dgm:prSet presAssocID="{A76780DF-0750-4969-84B2-ECCA44E08956}" presName="thickLine" presStyleLbl="alignNode1" presStyleIdx="0" presStyleCnt="1"/>
      <dgm:spPr/>
    </dgm:pt>
    <dgm:pt modelId="{11D4DF84-16E7-46A6-BEE5-96091A55CE0C}" type="pres">
      <dgm:prSet presAssocID="{A76780DF-0750-4969-84B2-ECCA44E08956}" presName="horz1" presStyleCnt="0"/>
      <dgm:spPr/>
    </dgm:pt>
    <dgm:pt modelId="{BD21DA10-50A0-40F1-A82A-4FC8BE46B366}" type="pres">
      <dgm:prSet presAssocID="{A76780DF-0750-4969-84B2-ECCA44E08956}" presName="tx1" presStyleLbl="revTx" presStyleIdx="0" presStyleCnt="3"/>
      <dgm:spPr/>
    </dgm:pt>
    <dgm:pt modelId="{F425D5C1-A251-4C5B-B3C7-2BFB5913C37F}" type="pres">
      <dgm:prSet presAssocID="{A76780DF-0750-4969-84B2-ECCA44E08956}" presName="vert1" presStyleCnt="0"/>
      <dgm:spPr/>
    </dgm:pt>
    <dgm:pt modelId="{0FC625DC-8505-4897-A5E5-C8BFF728C422}" type="pres">
      <dgm:prSet presAssocID="{4C905DD5-CB35-4CFE-BC6B-339E4C4B5892}" presName="vertSpace2a" presStyleCnt="0"/>
      <dgm:spPr/>
    </dgm:pt>
    <dgm:pt modelId="{AE160F88-08D9-49A9-BA61-C73097C8C7D5}" type="pres">
      <dgm:prSet presAssocID="{4C905DD5-CB35-4CFE-BC6B-339E4C4B5892}" presName="horz2" presStyleCnt="0"/>
      <dgm:spPr/>
    </dgm:pt>
    <dgm:pt modelId="{1C31C499-66DB-47C9-ABE4-06C5645DDBD9}" type="pres">
      <dgm:prSet presAssocID="{4C905DD5-CB35-4CFE-BC6B-339E4C4B5892}" presName="horzSpace2" presStyleCnt="0"/>
      <dgm:spPr/>
    </dgm:pt>
    <dgm:pt modelId="{C20F6B23-E0D1-4257-B347-0FB92F48A730}" type="pres">
      <dgm:prSet presAssocID="{4C905DD5-CB35-4CFE-BC6B-339E4C4B5892}" presName="tx2" presStyleLbl="revTx" presStyleIdx="1" presStyleCnt="3"/>
      <dgm:spPr/>
    </dgm:pt>
    <dgm:pt modelId="{D7B67444-9426-4571-8931-B0BCC646670C}" type="pres">
      <dgm:prSet presAssocID="{4C905DD5-CB35-4CFE-BC6B-339E4C4B5892}" presName="vert2" presStyleCnt="0"/>
      <dgm:spPr/>
    </dgm:pt>
    <dgm:pt modelId="{F5C666A9-C4D4-4922-8132-5195AD530D51}" type="pres">
      <dgm:prSet presAssocID="{4C905DD5-CB35-4CFE-BC6B-339E4C4B5892}" presName="thinLine2b" presStyleLbl="callout" presStyleIdx="0" presStyleCnt="2"/>
      <dgm:spPr/>
    </dgm:pt>
    <dgm:pt modelId="{2A566BB2-00CD-4481-A523-AD285BACE332}" type="pres">
      <dgm:prSet presAssocID="{4C905DD5-CB35-4CFE-BC6B-339E4C4B5892}" presName="vertSpace2b" presStyleCnt="0"/>
      <dgm:spPr/>
    </dgm:pt>
    <dgm:pt modelId="{CFB8B276-9CE0-40F1-90BE-75F7F53D954A}" type="pres">
      <dgm:prSet presAssocID="{E0BFEF93-0DE7-4B3E-B522-C406CB37C04C}" presName="horz2" presStyleCnt="0"/>
      <dgm:spPr/>
    </dgm:pt>
    <dgm:pt modelId="{4072DECE-A6A7-48CF-AE79-8FC430CB3E4D}" type="pres">
      <dgm:prSet presAssocID="{E0BFEF93-0DE7-4B3E-B522-C406CB37C04C}" presName="horzSpace2" presStyleCnt="0"/>
      <dgm:spPr/>
    </dgm:pt>
    <dgm:pt modelId="{CFA17111-2D25-4618-8CE9-78E2F4AC6AB7}" type="pres">
      <dgm:prSet presAssocID="{E0BFEF93-0DE7-4B3E-B522-C406CB37C04C}" presName="tx2" presStyleLbl="revTx" presStyleIdx="2" presStyleCnt="3"/>
      <dgm:spPr/>
    </dgm:pt>
    <dgm:pt modelId="{ED53B059-03B9-443F-BDF7-C7066D08DF68}" type="pres">
      <dgm:prSet presAssocID="{E0BFEF93-0DE7-4B3E-B522-C406CB37C04C}" presName="vert2" presStyleCnt="0"/>
      <dgm:spPr/>
    </dgm:pt>
    <dgm:pt modelId="{4AA843C8-E555-46AD-898D-B5C7333D1C08}" type="pres">
      <dgm:prSet presAssocID="{E0BFEF93-0DE7-4B3E-B522-C406CB37C04C}" presName="thinLine2b" presStyleLbl="callout" presStyleIdx="1" presStyleCnt="2"/>
      <dgm:spPr/>
    </dgm:pt>
    <dgm:pt modelId="{40B62683-711A-4B3A-9DF2-764EFD384931}" type="pres">
      <dgm:prSet presAssocID="{E0BFEF93-0DE7-4B3E-B522-C406CB37C04C}" presName="vertSpace2b" presStyleCnt="0"/>
      <dgm:spPr/>
    </dgm:pt>
  </dgm:ptLst>
  <dgm:cxnLst>
    <dgm:cxn modelId="{15326B49-3FB5-4397-BADD-805695E4F9DD}" srcId="{A76780DF-0750-4969-84B2-ECCA44E08956}" destId="{E0BFEF93-0DE7-4B3E-B522-C406CB37C04C}" srcOrd="1" destOrd="0" parTransId="{FE0AFB08-E7AC-4777-AE54-E6B483739233}" sibTransId="{59747245-1936-4D21-8EDD-6FEE349346FB}"/>
    <dgm:cxn modelId="{D862C64B-07AC-466E-BA14-47566C986D7F}" type="presOf" srcId="{A76780DF-0750-4969-84B2-ECCA44E08956}" destId="{BD21DA10-50A0-40F1-A82A-4FC8BE46B366}" srcOrd="0" destOrd="0" presId="urn:microsoft.com/office/officeart/2008/layout/LinedList"/>
    <dgm:cxn modelId="{8ACAED6B-C0BC-49D2-B2F1-34718AA819A2}" type="presOf" srcId="{E0BFEF93-0DE7-4B3E-B522-C406CB37C04C}" destId="{CFA17111-2D25-4618-8CE9-78E2F4AC6AB7}" srcOrd="0" destOrd="0" presId="urn:microsoft.com/office/officeart/2008/layout/LinedList"/>
    <dgm:cxn modelId="{AAD0CD9B-1B65-4D4C-A3C8-861E48ED771E}" srcId="{AA788F14-4A60-4769-91C1-220D215090F3}" destId="{A76780DF-0750-4969-84B2-ECCA44E08956}" srcOrd="0" destOrd="0" parTransId="{70BEFB33-4155-4E6F-8817-F3E52CCF1E79}" sibTransId="{E77557E4-F953-4237-8622-E103797E4E9E}"/>
    <dgm:cxn modelId="{E00179B9-B4A0-421F-B0E6-9E21CF84FDD8}" type="presOf" srcId="{AA788F14-4A60-4769-91C1-220D215090F3}" destId="{25A88CE4-4A75-48CD-B60F-41743CEEAEAB}" srcOrd="0" destOrd="0" presId="urn:microsoft.com/office/officeart/2008/layout/LinedList"/>
    <dgm:cxn modelId="{BC8710DD-2926-4D16-B777-258B3CE44790}" srcId="{A76780DF-0750-4969-84B2-ECCA44E08956}" destId="{4C905DD5-CB35-4CFE-BC6B-339E4C4B5892}" srcOrd="0" destOrd="0" parTransId="{0126874D-5B04-4C1B-A1EC-D82423D72520}" sibTransId="{D38E39AD-7FD1-4F0D-8A6B-7C1B38B29CC2}"/>
    <dgm:cxn modelId="{3730F5E9-C60F-4B87-B2C7-38B0A263D7DC}" type="presOf" srcId="{4C905DD5-CB35-4CFE-BC6B-339E4C4B5892}" destId="{C20F6B23-E0D1-4257-B347-0FB92F48A730}" srcOrd="0" destOrd="0" presId="urn:microsoft.com/office/officeart/2008/layout/LinedList"/>
    <dgm:cxn modelId="{5930C752-B76A-48A5-B2FB-477754FCBBAB}" type="presParOf" srcId="{25A88CE4-4A75-48CD-B60F-41743CEEAEAB}" destId="{47AA81F8-971D-4E51-971C-D685FB39DE7C}" srcOrd="0" destOrd="0" presId="urn:microsoft.com/office/officeart/2008/layout/LinedList"/>
    <dgm:cxn modelId="{3E0D29A3-359C-44C2-9005-47469382038D}" type="presParOf" srcId="{25A88CE4-4A75-48CD-B60F-41743CEEAEAB}" destId="{11D4DF84-16E7-46A6-BEE5-96091A55CE0C}" srcOrd="1" destOrd="0" presId="urn:microsoft.com/office/officeart/2008/layout/LinedList"/>
    <dgm:cxn modelId="{C5E3D838-7B1E-4A19-9994-BBD112F85EDA}" type="presParOf" srcId="{11D4DF84-16E7-46A6-BEE5-96091A55CE0C}" destId="{BD21DA10-50A0-40F1-A82A-4FC8BE46B366}" srcOrd="0" destOrd="0" presId="urn:microsoft.com/office/officeart/2008/layout/LinedList"/>
    <dgm:cxn modelId="{E1149840-7EC8-44FB-8BE9-B279A3B50718}" type="presParOf" srcId="{11D4DF84-16E7-46A6-BEE5-96091A55CE0C}" destId="{F425D5C1-A251-4C5B-B3C7-2BFB5913C37F}" srcOrd="1" destOrd="0" presId="urn:microsoft.com/office/officeart/2008/layout/LinedList"/>
    <dgm:cxn modelId="{B0F82724-6720-4078-AB96-C89FFA34FE54}" type="presParOf" srcId="{F425D5C1-A251-4C5B-B3C7-2BFB5913C37F}" destId="{0FC625DC-8505-4897-A5E5-C8BFF728C422}" srcOrd="0" destOrd="0" presId="urn:microsoft.com/office/officeart/2008/layout/LinedList"/>
    <dgm:cxn modelId="{EAD2006C-8A33-47C1-BCAF-329454C0FB15}" type="presParOf" srcId="{F425D5C1-A251-4C5B-B3C7-2BFB5913C37F}" destId="{AE160F88-08D9-49A9-BA61-C73097C8C7D5}" srcOrd="1" destOrd="0" presId="urn:microsoft.com/office/officeart/2008/layout/LinedList"/>
    <dgm:cxn modelId="{687A8A9C-33BE-4E97-B7CD-FDE4341EC519}" type="presParOf" srcId="{AE160F88-08D9-49A9-BA61-C73097C8C7D5}" destId="{1C31C499-66DB-47C9-ABE4-06C5645DDBD9}" srcOrd="0" destOrd="0" presId="urn:microsoft.com/office/officeart/2008/layout/LinedList"/>
    <dgm:cxn modelId="{4C9E7993-43E8-44F3-A9A7-AB1E5415D891}" type="presParOf" srcId="{AE160F88-08D9-49A9-BA61-C73097C8C7D5}" destId="{C20F6B23-E0D1-4257-B347-0FB92F48A730}" srcOrd="1" destOrd="0" presId="urn:microsoft.com/office/officeart/2008/layout/LinedList"/>
    <dgm:cxn modelId="{61432E62-BA54-4571-B861-FA2E693F9E90}" type="presParOf" srcId="{AE160F88-08D9-49A9-BA61-C73097C8C7D5}" destId="{D7B67444-9426-4571-8931-B0BCC646670C}" srcOrd="2" destOrd="0" presId="urn:microsoft.com/office/officeart/2008/layout/LinedList"/>
    <dgm:cxn modelId="{964BD246-BCB1-42C7-9F99-2EE6A47E2B90}" type="presParOf" srcId="{F425D5C1-A251-4C5B-B3C7-2BFB5913C37F}" destId="{F5C666A9-C4D4-4922-8132-5195AD530D51}" srcOrd="2" destOrd="0" presId="urn:microsoft.com/office/officeart/2008/layout/LinedList"/>
    <dgm:cxn modelId="{6B5E12FB-2522-4690-8032-49420E6DD83C}" type="presParOf" srcId="{F425D5C1-A251-4C5B-B3C7-2BFB5913C37F}" destId="{2A566BB2-00CD-4481-A523-AD285BACE332}" srcOrd="3" destOrd="0" presId="urn:microsoft.com/office/officeart/2008/layout/LinedList"/>
    <dgm:cxn modelId="{C60FA592-D3B3-4EB1-9913-F12A537593FD}" type="presParOf" srcId="{F425D5C1-A251-4C5B-B3C7-2BFB5913C37F}" destId="{CFB8B276-9CE0-40F1-90BE-75F7F53D954A}" srcOrd="4" destOrd="0" presId="urn:microsoft.com/office/officeart/2008/layout/LinedList"/>
    <dgm:cxn modelId="{57985022-5297-47B9-8429-1C121D0A525C}" type="presParOf" srcId="{CFB8B276-9CE0-40F1-90BE-75F7F53D954A}" destId="{4072DECE-A6A7-48CF-AE79-8FC430CB3E4D}" srcOrd="0" destOrd="0" presId="urn:microsoft.com/office/officeart/2008/layout/LinedList"/>
    <dgm:cxn modelId="{558832DE-1918-49AC-93CF-5E82173A6AEF}" type="presParOf" srcId="{CFB8B276-9CE0-40F1-90BE-75F7F53D954A}" destId="{CFA17111-2D25-4618-8CE9-78E2F4AC6AB7}" srcOrd="1" destOrd="0" presId="urn:microsoft.com/office/officeart/2008/layout/LinedList"/>
    <dgm:cxn modelId="{B9E85EB9-7F83-4CAC-8B26-F050ADBDFDCE}" type="presParOf" srcId="{CFB8B276-9CE0-40F1-90BE-75F7F53D954A}" destId="{ED53B059-03B9-443F-BDF7-C7066D08DF68}" srcOrd="2" destOrd="0" presId="urn:microsoft.com/office/officeart/2008/layout/LinedList"/>
    <dgm:cxn modelId="{9BB9935A-2F90-4863-8EFA-4072C7304D5E}" type="presParOf" srcId="{F425D5C1-A251-4C5B-B3C7-2BFB5913C37F}" destId="{4AA843C8-E555-46AD-898D-B5C7333D1C08}" srcOrd="5" destOrd="0" presId="urn:microsoft.com/office/officeart/2008/layout/LinedList"/>
    <dgm:cxn modelId="{28941216-7595-4434-ADBD-81D883883087}" type="presParOf" srcId="{F425D5C1-A251-4C5B-B3C7-2BFB5913C37F}" destId="{40B62683-711A-4B3A-9DF2-764EFD384931}" srcOrd="6" destOrd="0" presId="urn:microsoft.com/office/officeart/2008/layout/LinedLis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83E86A-EF0B-436B-BCBE-D01E025DDE68}">
      <dsp:nvSpPr>
        <dsp:cNvPr id="0" name=""/>
        <dsp:cNvSpPr/>
      </dsp:nvSpPr>
      <dsp:spPr>
        <a:xfrm>
          <a:off x="-4668228" y="-715641"/>
          <a:ext cx="5560595" cy="5560595"/>
        </a:xfrm>
        <a:prstGeom prst="blockArc">
          <a:avLst>
            <a:gd name="adj1" fmla="val 18900000"/>
            <a:gd name="adj2" fmla="val 2700000"/>
            <a:gd name="adj3" fmla="val 388"/>
          </a:avLst>
        </a:pr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50B715E-14D9-495F-868C-95612E0C4016}">
      <dsp:nvSpPr>
        <dsp:cNvPr id="0" name=""/>
        <dsp:cNvSpPr/>
      </dsp:nvSpPr>
      <dsp:spPr>
        <a:xfrm>
          <a:off x="333176" y="217449"/>
          <a:ext cx="5706605"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Vision of the OSD programme</a:t>
          </a:r>
          <a:endParaRPr lang="en-GB" sz="1500" kern="1200"/>
        </a:p>
      </dsp:txBody>
      <dsp:txXfrm>
        <a:off x="333176" y="217449"/>
        <a:ext cx="5706605" cy="434733"/>
      </dsp:txXfrm>
    </dsp:sp>
    <dsp:sp modelId="{FF143F70-712A-40C3-8B61-967EB94A1200}">
      <dsp:nvSpPr>
        <dsp:cNvPr id="0" name=""/>
        <dsp:cNvSpPr/>
      </dsp:nvSpPr>
      <dsp:spPr>
        <a:xfrm>
          <a:off x="61467" y="163107"/>
          <a:ext cx="543417" cy="543417"/>
        </a:xfrm>
        <a:prstGeom prst="ellipse">
          <a:avLst/>
        </a:prstGeom>
        <a:blipFill rotWithShape="0">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DDBD563-2542-488E-A2EE-3A512A9F48EA}">
      <dsp:nvSpPr>
        <dsp:cNvPr id="0" name=""/>
        <dsp:cNvSpPr/>
      </dsp:nvSpPr>
      <dsp:spPr>
        <a:xfrm>
          <a:off x="690774" y="869467"/>
          <a:ext cx="5349007"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Benefits of the OSD member commenting</a:t>
          </a:r>
          <a:endParaRPr lang="en-GB" sz="1500" kern="1200"/>
        </a:p>
      </dsp:txBody>
      <dsp:txXfrm>
        <a:off x="690774" y="869467"/>
        <a:ext cx="5349007" cy="434733"/>
      </dsp:txXfrm>
    </dsp:sp>
    <dsp:sp modelId="{EDD5E4BC-3F54-4B33-A1E3-DC296E21BE9D}">
      <dsp:nvSpPr>
        <dsp:cNvPr id="0" name=""/>
        <dsp:cNvSpPr/>
      </dsp:nvSpPr>
      <dsp:spPr>
        <a:xfrm>
          <a:off x="419065" y="815126"/>
          <a:ext cx="543417" cy="543417"/>
        </a:xfrm>
        <a:prstGeom prst="ellipse">
          <a:avLst/>
        </a:prstGeom>
        <a:blipFill rotWithShape="0">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50578312-8B37-4FE9-86F6-CA5AF0F90EB5}">
      <dsp:nvSpPr>
        <dsp:cNvPr id="0" name=""/>
        <dsp:cNvSpPr/>
      </dsp:nvSpPr>
      <dsp:spPr>
        <a:xfrm>
          <a:off x="854295" y="1521486"/>
          <a:ext cx="5185486"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OSD member commenting and its key functionalities</a:t>
          </a:r>
          <a:endParaRPr lang="en-GB" sz="1500" kern="1200"/>
        </a:p>
      </dsp:txBody>
      <dsp:txXfrm>
        <a:off x="854295" y="1521486"/>
        <a:ext cx="5185486" cy="434733"/>
      </dsp:txXfrm>
    </dsp:sp>
    <dsp:sp modelId="{5CDCA43E-5A7D-4B03-8D27-BB93B8FDD1B5}">
      <dsp:nvSpPr>
        <dsp:cNvPr id="0" name=""/>
        <dsp:cNvSpPr/>
      </dsp:nvSpPr>
      <dsp:spPr>
        <a:xfrm>
          <a:off x="582586" y="1467144"/>
          <a:ext cx="543417" cy="543417"/>
        </a:xfrm>
        <a:prstGeom prst="ellipse">
          <a:avLst/>
        </a:prstGeom>
        <a:blipFill rotWithShape="0">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3929FE2F-1E03-4466-91D9-F3EEBBAA8ABD}">
      <dsp:nvSpPr>
        <dsp:cNvPr id="0" name=""/>
        <dsp:cNvSpPr/>
      </dsp:nvSpPr>
      <dsp:spPr>
        <a:xfrm>
          <a:off x="854295" y="2173091"/>
          <a:ext cx="5185486"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In-depth training sessions schedule</a:t>
          </a:r>
          <a:endParaRPr lang="en-GB" sz="1500" kern="1200"/>
        </a:p>
      </dsp:txBody>
      <dsp:txXfrm>
        <a:off x="854295" y="2173091"/>
        <a:ext cx="5185486" cy="434733"/>
      </dsp:txXfrm>
    </dsp:sp>
    <dsp:sp modelId="{AD57EDE1-A6D8-472E-9263-D9A583FA1CE1}">
      <dsp:nvSpPr>
        <dsp:cNvPr id="0" name=""/>
        <dsp:cNvSpPr/>
      </dsp:nvSpPr>
      <dsp:spPr>
        <a:xfrm>
          <a:off x="582586" y="2118749"/>
          <a:ext cx="543417" cy="543417"/>
        </a:xfrm>
        <a:prstGeom prst="ellipse">
          <a:avLst/>
        </a:prstGeom>
        <a:blipFill rotWithShape="0">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06C9ACB-AA37-440D-AA12-17CBC3490A4A}">
      <dsp:nvSpPr>
        <dsp:cNvPr id="0" name=""/>
        <dsp:cNvSpPr/>
      </dsp:nvSpPr>
      <dsp:spPr>
        <a:xfrm>
          <a:off x="690774" y="2825110"/>
          <a:ext cx="5349007"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Key take-aways</a:t>
          </a:r>
          <a:endParaRPr lang="en-GB" sz="1500" kern="1200"/>
        </a:p>
      </dsp:txBody>
      <dsp:txXfrm>
        <a:off x="690774" y="2825110"/>
        <a:ext cx="5349007" cy="434733"/>
      </dsp:txXfrm>
    </dsp:sp>
    <dsp:sp modelId="{BA727BD9-B95B-4199-995A-1F565E044FBA}">
      <dsp:nvSpPr>
        <dsp:cNvPr id="0" name=""/>
        <dsp:cNvSpPr/>
      </dsp:nvSpPr>
      <dsp:spPr>
        <a:xfrm>
          <a:off x="419065" y="2770768"/>
          <a:ext cx="543417" cy="543417"/>
        </a:xfrm>
        <a:prstGeom prst="ellipse">
          <a:avLst/>
        </a:prstGeom>
        <a:blipFill rotWithShape="0">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A16FA398-0005-46D6-844E-7BC669BF4CFA}">
      <dsp:nvSpPr>
        <dsp:cNvPr id="0" name=""/>
        <dsp:cNvSpPr/>
      </dsp:nvSpPr>
      <dsp:spPr>
        <a:xfrm>
          <a:off x="333176" y="3477128"/>
          <a:ext cx="5706605" cy="434733"/>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070" tIns="38100" rIns="38100" bIns="38100" numCol="1" spcCol="1270" anchor="ctr" anchorCtr="0">
          <a:noAutofit/>
        </a:bodyPr>
        <a:lstStyle/>
        <a:p>
          <a:pPr marL="0" lvl="0" indent="0" algn="l" defTabSz="666750">
            <a:lnSpc>
              <a:spcPct val="90000"/>
            </a:lnSpc>
            <a:spcBef>
              <a:spcPct val="0"/>
            </a:spcBef>
            <a:spcAft>
              <a:spcPct val="35000"/>
            </a:spcAft>
            <a:buNone/>
          </a:pPr>
          <a:r>
            <a:rPr lang="en-GB" sz="1500" b="1" kern="1200"/>
            <a:t>Q&amp;A</a:t>
          </a:r>
          <a:endParaRPr lang="en-GB" sz="1500" kern="1200"/>
        </a:p>
      </dsp:txBody>
      <dsp:txXfrm>
        <a:off x="333176" y="3477128"/>
        <a:ext cx="5706605" cy="434733"/>
      </dsp:txXfrm>
    </dsp:sp>
    <dsp:sp modelId="{029234BA-5EEB-4013-8672-877C618870A2}">
      <dsp:nvSpPr>
        <dsp:cNvPr id="0" name=""/>
        <dsp:cNvSpPr/>
      </dsp:nvSpPr>
      <dsp:spPr>
        <a:xfrm>
          <a:off x="61467" y="3422786"/>
          <a:ext cx="543417" cy="543417"/>
        </a:xfrm>
        <a:prstGeom prst="ellipse">
          <a:avLst/>
        </a:prstGeom>
        <a:blipFill rotWithShape="0">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65066-DE82-47AB-9FC4-A0ABB5108D9D}">
      <dsp:nvSpPr>
        <dsp:cNvPr id="0" name=""/>
        <dsp:cNvSpPr/>
      </dsp:nvSpPr>
      <dsp:spPr>
        <a:xfrm>
          <a:off x="1916"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6207FF4B-9E6F-46AD-A44D-E9C17B128F41}">
      <dsp:nvSpPr>
        <dsp:cNvPr id="0" name=""/>
        <dsp:cNvSpPr/>
      </dsp:nvSpPr>
      <dsp:spPr>
        <a:xfrm>
          <a:off x="1536815"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25E011A7-E123-4406-9D04-047585AAC212}">
      <dsp:nvSpPr>
        <dsp:cNvPr id="0" name=""/>
        <dsp:cNvSpPr/>
      </dsp:nvSpPr>
      <dsp:spPr>
        <a:xfrm>
          <a:off x="3071714"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DCF68003-33B3-4F4E-B3DF-C5AC75BCF0FD}">
      <dsp:nvSpPr>
        <dsp:cNvPr id="0" name=""/>
        <dsp:cNvSpPr/>
      </dsp:nvSpPr>
      <dsp:spPr>
        <a:xfrm>
          <a:off x="4606613" y="412076"/>
          <a:ext cx="1705443" cy="682177"/>
        </a:xfrm>
        <a:prstGeom prst="chevron">
          <a:avLst/>
        </a:prstGeom>
        <a:solidFill>
          <a:srgbClr val="00B0F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65066-DE82-47AB-9FC4-A0ABB5108D9D}">
      <dsp:nvSpPr>
        <dsp:cNvPr id="0" name=""/>
        <dsp:cNvSpPr/>
      </dsp:nvSpPr>
      <dsp:spPr>
        <a:xfrm>
          <a:off x="1916"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6207FF4B-9E6F-46AD-A44D-E9C17B128F41}">
      <dsp:nvSpPr>
        <dsp:cNvPr id="0" name=""/>
        <dsp:cNvSpPr/>
      </dsp:nvSpPr>
      <dsp:spPr>
        <a:xfrm>
          <a:off x="1536815"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25E011A7-E123-4406-9D04-047585AAC212}">
      <dsp:nvSpPr>
        <dsp:cNvPr id="0" name=""/>
        <dsp:cNvSpPr/>
      </dsp:nvSpPr>
      <dsp:spPr>
        <a:xfrm>
          <a:off x="3071714"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ABCFA51B-4E7B-40D6-AAA5-ACF5EF1D15B5}">
      <dsp:nvSpPr>
        <dsp:cNvPr id="0" name=""/>
        <dsp:cNvSpPr/>
      </dsp:nvSpPr>
      <dsp:spPr>
        <a:xfrm>
          <a:off x="4606613"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solidFill>
          <a:srgbClr val="00B0F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3FBDEC-1B94-422D-86DA-4316DDC283DB}">
      <dsp:nvSpPr>
        <dsp:cNvPr id="0" name=""/>
        <dsp:cNvSpPr/>
      </dsp:nvSpPr>
      <dsp:spPr>
        <a:xfrm rot="5400000">
          <a:off x="5480634" y="-1695828"/>
          <a:ext cx="1035074" cy="4689419"/>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Tuesday 20 Sept 2022 9:00-10:00 CEST</a:t>
          </a:r>
        </a:p>
        <a:p>
          <a:pPr marL="114300" lvl="1" indent="-114300" algn="l" defTabSz="622300">
            <a:lnSpc>
              <a:spcPct val="90000"/>
            </a:lnSpc>
            <a:spcBef>
              <a:spcPct val="0"/>
            </a:spcBef>
            <a:spcAft>
              <a:spcPct val="15000"/>
            </a:spcAft>
            <a:buChar char="•"/>
          </a:pPr>
          <a:r>
            <a:rPr lang="en-GB" sz="1400" kern="1200" dirty="0"/>
            <a:t>Tuesday 20 Sept 2022 16:00-17:00 CEST</a:t>
          </a:r>
        </a:p>
      </dsp:txBody>
      <dsp:txXfrm rot="-5400000">
        <a:off x="3653462" y="181872"/>
        <a:ext cx="4638891" cy="934018"/>
      </dsp:txXfrm>
    </dsp:sp>
    <dsp:sp modelId="{B26F4EC0-C1B1-4918-A2A5-9097E8B459D7}">
      <dsp:nvSpPr>
        <dsp:cNvPr id="0" name=""/>
        <dsp:cNvSpPr/>
      </dsp:nvSpPr>
      <dsp:spPr>
        <a:xfrm>
          <a:off x="217" y="1960"/>
          <a:ext cx="3653244" cy="1293842"/>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GB" sz="1600" b="1" i="1" kern="1200" dirty="0"/>
            <a:t>Training 1</a:t>
          </a:r>
        </a:p>
        <a:p>
          <a:pPr marL="0" lvl="0" indent="0" algn="ctr" defTabSz="711200">
            <a:lnSpc>
              <a:spcPct val="90000"/>
            </a:lnSpc>
            <a:spcBef>
              <a:spcPct val="0"/>
            </a:spcBef>
            <a:spcAft>
              <a:spcPct val="35000"/>
            </a:spcAft>
            <a:buNone/>
          </a:pPr>
          <a:r>
            <a:rPr lang="en-GB" sz="1500" kern="1200" dirty="0"/>
            <a:t>How can NCAs provide access to national mirror committee experts?</a:t>
          </a:r>
        </a:p>
      </dsp:txBody>
      <dsp:txXfrm>
        <a:off x="63377" y="65120"/>
        <a:ext cx="3526924" cy="1167522"/>
      </dsp:txXfrm>
    </dsp:sp>
    <dsp:sp modelId="{CF95EDB9-26D5-4A83-8F00-F7CBBBA7B7F6}">
      <dsp:nvSpPr>
        <dsp:cNvPr id="0" name=""/>
        <dsp:cNvSpPr/>
      </dsp:nvSpPr>
      <dsp:spPr>
        <a:xfrm rot="5400000">
          <a:off x="5480634" y="-337293"/>
          <a:ext cx="1035074" cy="4689419"/>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Wednesday 21 Sept 2022 9:00-9:50 CEST</a:t>
          </a:r>
        </a:p>
        <a:p>
          <a:pPr marL="114300" lvl="1" indent="-114300" algn="l" defTabSz="622300">
            <a:lnSpc>
              <a:spcPct val="90000"/>
            </a:lnSpc>
            <a:spcBef>
              <a:spcPct val="0"/>
            </a:spcBef>
            <a:spcAft>
              <a:spcPct val="15000"/>
            </a:spcAft>
            <a:buChar char="•"/>
          </a:pPr>
          <a:r>
            <a:rPr lang="en-GB" sz="1400" kern="1200" dirty="0"/>
            <a:t>Wednesday 21 Sept 2022 16:00-16:50 CEST</a:t>
          </a:r>
        </a:p>
      </dsp:txBody>
      <dsp:txXfrm rot="-5400000">
        <a:off x="3653462" y="1540407"/>
        <a:ext cx="4638891" cy="934018"/>
      </dsp:txXfrm>
    </dsp:sp>
    <dsp:sp modelId="{D90BD988-95A3-4DC4-874F-69B308F9090A}">
      <dsp:nvSpPr>
        <dsp:cNvPr id="0" name=""/>
        <dsp:cNvSpPr/>
      </dsp:nvSpPr>
      <dsp:spPr>
        <a:xfrm>
          <a:off x="217" y="1360495"/>
          <a:ext cx="3653244" cy="1293842"/>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Font typeface="Symbol" panose="05050102010706020507" pitchFamily="18" charset="2"/>
            <a:buNone/>
          </a:pPr>
          <a:r>
            <a:rPr lang="en-GB" sz="1600" b="1" i="1" kern="1200"/>
            <a:t>Training 2</a:t>
          </a:r>
        </a:p>
        <a:p>
          <a:pPr marL="0" lvl="0" indent="0" algn="ctr" defTabSz="711200">
            <a:lnSpc>
              <a:spcPct val="90000"/>
            </a:lnSpc>
            <a:spcBef>
              <a:spcPct val="0"/>
            </a:spcBef>
            <a:spcAft>
              <a:spcPct val="35000"/>
            </a:spcAft>
            <a:buFont typeface="Symbol" panose="05050102010706020507" pitchFamily="18" charset="2"/>
            <a:buNone/>
          </a:pPr>
          <a:r>
            <a:rPr lang="en-GB" sz="1500" kern="1200"/>
            <a:t>How can national mirror committee experts comment?</a:t>
          </a:r>
        </a:p>
      </dsp:txBody>
      <dsp:txXfrm>
        <a:off x="63377" y="1423655"/>
        <a:ext cx="3526924" cy="1167522"/>
      </dsp:txXfrm>
    </dsp:sp>
    <dsp:sp modelId="{C8EE92C0-C215-4C75-9424-8AD217AB22FA}">
      <dsp:nvSpPr>
        <dsp:cNvPr id="0" name=""/>
        <dsp:cNvSpPr/>
      </dsp:nvSpPr>
      <dsp:spPr>
        <a:xfrm rot="5400000">
          <a:off x="5480557" y="1021241"/>
          <a:ext cx="1035229" cy="4689419"/>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Wednesday 21 Sept 2022 10:00-11:00 CEST</a:t>
          </a:r>
        </a:p>
        <a:p>
          <a:pPr marL="114300" lvl="1" indent="-114300" algn="l" defTabSz="622300">
            <a:lnSpc>
              <a:spcPct val="90000"/>
            </a:lnSpc>
            <a:spcBef>
              <a:spcPct val="0"/>
            </a:spcBef>
            <a:spcAft>
              <a:spcPct val="15000"/>
            </a:spcAft>
            <a:buChar char="•"/>
          </a:pPr>
          <a:r>
            <a:rPr lang="en-GB" sz="1400" kern="1200" dirty="0"/>
            <a:t>Wednesday 21 Sept 2022 17:00-18:00 CEST</a:t>
          </a:r>
        </a:p>
      </dsp:txBody>
      <dsp:txXfrm rot="-5400000">
        <a:off x="3653462" y="2898872"/>
        <a:ext cx="4638883" cy="934157"/>
      </dsp:txXfrm>
    </dsp:sp>
    <dsp:sp modelId="{938CF6D6-2A13-4F80-AD5C-FED78F6234C6}">
      <dsp:nvSpPr>
        <dsp:cNvPr id="0" name=""/>
        <dsp:cNvSpPr/>
      </dsp:nvSpPr>
      <dsp:spPr>
        <a:xfrm>
          <a:off x="217" y="2719029"/>
          <a:ext cx="3653244" cy="1293842"/>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Font typeface="Symbol" panose="05050102010706020507" pitchFamily="18" charset="2"/>
            <a:buNone/>
          </a:pPr>
          <a:r>
            <a:rPr lang="en-GB" sz="1600" b="1" i="1" kern="1200"/>
            <a:t>Training 3</a:t>
          </a:r>
        </a:p>
        <a:p>
          <a:pPr marL="0" lvl="0" indent="0" algn="ctr" defTabSz="711200">
            <a:lnSpc>
              <a:spcPct val="90000"/>
            </a:lnSpc>
            <a:spcBef>
              <a:spcPct val="0"/>
            </a:spcBef>
            <a:spcAft>
              <a:spcPct val="35000"/>
            </a:spcAft>
            <a:buFont typeface="Symbol" panose="05050102010706020507" pitchFamily="18" charset="2"/>
            <a:buNone/>
          </a:pPr>
          <a:r>
            <a:rPr lang="en-GB" sz="1500" kern="1200"/>
            <a:t>How can NCAs/national mirror committee Secretaries manage and resolve comments, and submit their national position to the IEC?</a:t>
          </a:r>
        </a:p>
      </dsp:txBody>
      <dsp:txXfrm>
        <a:off x="63377" y="2782189"/>
        <a:ext cx="3526924" cy="116752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6B9591-F5D8-44BB-9232-A18CC5CB7DB5}">
      <dsp:nvSpPr>
        <dsp:cNvPr id="0" name=""/>
        <dsp:cNvSpPr/>
      </dsp:nvSpPr>
      <dsp:spPr>
        <a:xfrm>
          <a:off x="0" y="182984"/>
          <a:ext cx="3528933" cy="425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73884" tIns="208280" rIns="273884" bIns="78232" numCol="1" spcCol="1270" anchor="t" anchorCtr="0">
          <a:noAutofit/>
        </a:bodyPr>
        <a:lstStyle/>
        <a:p>
          <a:pPr marL="57150" lvl="1" indent="-57150" algn="l" defTabSz="466725">
            <a:lnSpc>
              <a:spcPct val="90000"/>
            </a:lnSpc>
            <a:spcBef>
              <a:spcPct val="0"/>
            </a:spcBef>
            <a:spcAft>
              <a:spcPct val="15000"/>
            </a:spcAft>
            <a:buChar char="•"/>
          </a:pPr>
          <a:r>
            <a:rPr lang="en-GB" sz="1050" b="1" kern="1200"/>
            <a:t> IEC 60512-28-100 Ed3</a:t>
          </a:r>
        </a:p>
      </dsp:txBody>
      <dsp:txXfrm>
        <a:off x="0" y="182984"/>
        <a:ext cx="3528933" cy="425250"/>
      </dsp:txXfrm>
    </dsp:sp>
    <dsp:sp modelId="{7E7A90C6-F15B-4833-85CD-CE1D54D5FFAA}">
      <dsp:nvSpPr>
        <dsp:cNvPr id="0" name=""/>
        <dsp:cNvSpPr/>
      </dsp:nvSpPr>
      <dsp:spPr>
        <a:xfrm>
          <a:off x="176446" y="35384"/>
          <a:ext cx="2470253" cy="2952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3370" tIns="0" rIns="93370" bIns="0" numCol="1" spcCol="1270" anchor="ctr" anchorCtr="0">
          <a:noAutofit/>
        </a:bodyPr>
        <a:lstStyle/>
        <a:p>
          <a:pPr marL="0" lvl="0" indent="0" algn="l" defTabSz="622300">
            <a:lnSpc>
              <a:spcPct val="90000"/>
            </a:lnSpc>
            <a:spcBef>
              <a:spcPct val="0"/>
            </a:spcBef>
            <a:spcAft>
              <a:spcPct val="35000"/>
            </a:spcAft>
            <a:buNone/>
          </a:pPr>
          <a:r>
            <a:rPr lang="en-GB" sz="1400" b="1" kern="1200"/>
            <a:t>IEC SC 48B</a:t>
          </a:r>
        </a:p>
      </dsp:txBody>
      <dsp:txXfrm>
        <a:off x="190856" y="49794"/>
        <a:ext cx="2441433" cy="266380"/>
      </dsp:txXfrm>
    </dsp:sp>
    <dsp:sp modelId="{DE5742C1-9606-484A-9EF9-AC11A6F0A5C0}">
      <dsp:nvSpPr>
        <dsp:cNvPr id="0" name=""/>
        <dsp:cNvSpPr/>
      </dsp:nvSpPr>
      <dsp:spPr>
        <a:xfrm>
          <a:off x="0" y="809834"/>
          <a:ext cx="3528933" cy="425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73884" tIns="208280" rIns="273884" bIns="78232" numCol="1" spcCol="1270" anchor="t" anchorCtr="0">
          <a:noAutofit/>
        </a:bodyPr>
        <a:lstStyle/>
        <a:p>
          <a:pPr marL="57150" lvl="1" indent="-57150" algn="l" defTabSz="466725">
            <a:lnSpc>
              <a:spcPct val="90000"/>
            </a:lnSpc>
            <a:spcBef>
              <a:spcPct val="0"/>
            </a:spcBef>
            <a:spcAft>
              <a:spcPct val="15000"/>
            </a:spcAft>
            <a:buChar char="•"/>
          </a:pPr>
          <a:r>
            <a:rPr lang="en-GB" sz="1050" b="1" kern="1200"/>
            <a:t> IEC TS 62600-200 Ed2</a:t>
          </a:r>
        </a:p>
      </dsp:txBody>
      <dsp:txXfrm>
        <a:off x="0" y="809834"/>
        <a:ext cx="3528933" cy="425250"/>
      </dsp:txXfrm>
    </dsp:sp>
    <dsp:sp modelId="{769BFCD4-82AC-4818-BD6B-1BB0E3481A1B}">
      <dsp:nvSpPr>
        <dsp:cNvPr id="0" name=""/>
        <dsp:cNvSpPr/>
      </dsp:nvSpPr>
      <dsp:spPr>
        <a:xfrm>
          <a:off x="176446" y="662234"/>
          <a:ext cx="2470253" cy="2952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3370" tIns="0" rIns="93370" bIns="0" numCol="1" spcCol="1270" anchor="ctr" anchorCtr="0">
          <a:noAutofit/>
        </a:bodyPr>
        <a:lstStyle/>
        <a:p>
          <a:pPr marL="0" lvl="0" indent="0" algn="l" defTabSz="622300">
            <a:lnSpc>
              <a:spcPct val="90000"/>
            </a:lnSpc>
            <a:spcBef>
              <a:spcPct val="0"/>
            </a:spcBef>
            <a:spcAft>
              <a:spcPct val="35000"/>
            </a:spcAft>
            <a:buNone/>
          </a:pPr>
          <a:r>
            <a:rPr lang="en-GB" sz="1400" b="1" kern="1200"/>
            <a:t>IEC TC 114</a:t>
          </a:r>
        </a:p>
      </dsp:txBody>
      <dsp:txXfrm>
        <a:off x="190856" y="676644"/>
        <a:ext cx="2441433" cy="2663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30CBC3-59D4-41F7-AECB-5DF501B2C3C7}">
      <dsp:nvSpPr>
        <dsp:cNvPr id="0" name=""/>
        <dsp:cNvSpPr/>
      </dsp:nvSpPr>
      <dsp:spPr>
        <a:xfrm>
          <a:off x="2843183" y="66187"/>
          <a:ext cx="1068849" cy="106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a:latin typeface="Arial"/>
              <a:ea typeface="+mn-ea"/>
              <a:cs typeface="+mn-cs"/>
            </a:rPr>
            <a:t>Gather feedback</a:t>
          </a:r>
        </a:p>
      </dsp:txBody>
      <dsp:txXfrm>
        <a:off x="2843183" y="66187"/>
        <a:ext cx="1068849" cy="1068849"/>
      </dsp:txXfrm>
    </dsp:sp>
    <dsp:sp modelId="{A851D116-1C47-44BA-92A4-BD33F0114E1C}">
      <dsp:nvSpPr>
        <dsp:cNvPr id="0" name=""/>
        <dsp:cNvSpPr/>
      </dsp:nvSpPr>
      <dsp:spPr>
        <a:xfrm>
          <a:off x="961085" y="-1051"/>
          <a:ext cx="3018186" cy="3018186"/>
        </a:xfrm>
        <a:prstGeom prst="circularArrow">
          <a:avLst>
            <a:gd name="adj1" fmla="val 6906"/>
            <a:gd name="adj2" fmla="val 465638"/>
            <a:gd name="adj3" fmla="val 548213"/>
            <a:gd name="adj4" fmla="val 20586150"/>
            <a:gd name="adj5" fmla="val 8057"/>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F6540FF-9F7E-4B76-8DC1-1B94820565F9}">
      <dsp:nvSpPr>
        <dsp:cNvPr id="0" name=""/>
        <dsp:cNvSpPr/>
      </dsp:nvSpPr>
      <dsp:spPr>
        <a:xfrm>
          <a:off x="2843183" y="1881046"/>
          <a:ext cx="1068849" cy="106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a:latin typeface="Arial"/>
              <a:ea typeface="+mn-ea"/>
              <a:cs typeface="+mn-cs"/>
            </a:rPr>
            <a:t>Engage with users</a:t>
          </a:r>
        </a:p>
      </dsp:txBody>
      <dsp:txXfrm>
        <a:off x="2843183" y="1881046"/>
        <a:ext cx="1068849" cy="1068849"/>
      </dsp:txXfrm>
    </dsp:sp>
    <dsp:sp modelId="{DBFBA2C7-0945-4DE8-A4CC-43165D40CB7E}">
      <dsp:nvSpPr>
        <dsp:cNvPr id="0" name=""/>
        <dsp:cNvSpPr/>
      </dsp:nvSpPr>
      <dsp:spPr>
        <a:xfrm>
          <a:off x="961085" y="-1051"/>
          <a:ext cx="3018186" cy="3018186"/>
        </a:xfrm>
        <a:prstGeom prst="circularArrow">
          <a:avLst>
            <a:gd name="adj1" fmla="val 6906"/>
            <a:gd name="adj2" fmla="val 465638"/>
            <a:gd name="adj3" fmla="val 5948213"/>
            <a:gd name="adj4" fmla="val 4386150"/>
            <a:gd name="adj5" fmla="val 8057"/>
          </a:avLst>
        </a:prstGeom>
        <a:gradFill rotWithShape="0">
          <a:gsLst>
            <a:gs pos="0">
              <a:schemeClr val="accent1">
                <a:shade val="80000"/>
                <a:hueOff val="72969"/>
                <a:satOff val="-477"/>
                <a:lumOff val="8185"/>
                <a:alphaOff val="0"/>
                <a:shade val="51000"/>
                <a:satMod val="130000"/>
              </a:schemeClr>
            </a:gs>
            <a:gs pos="80000">
              <a:schemeClr val="accent1">
                <a:shade val="80000"/>
                <a:hueOff val="72969"/>
                <a:satOff val="-477"/>
                <a:lumOff val="8185"/>
                <a:alphaOff val="0"/>
                <a:shade val="93000"/>
                <a:satMod val="130000"/>
              </a:schemeClr>
            </a:gs>
            <a:gs pos="100000">
              <a:schemeClr val="accent1">
                <a:shade val="80000"/>
                <a:hueOff val="72969"/>
                <a:satOff val="-477"/>
                <a:lumOff val="818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CE11B07-3004-4F21-B1A6-C13A42DC1F7A}">
      <dsp:nvSpPr>
        <dsp:cNvPr id="0" name=""/>
        <dsp:cNvSpPr/>
      </dsp:nvSpPr>
      <dsp:spPr>
        <a:xfrm>
          <a:off x="1028324" y="1881046"/>
          <a:ext cx="1068849" cy="106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a:latin typeface="Arial"/>
              <a:ea typeface="+mn-ea"/>
              <a:cs typeface="+mn-cs"/>
            </a:rPr>
            <a:t>Review, adapt, improve</a:t>
          </a:r>
        </a:p>
      </dsp:txBody>
      <dsp:txXfrm>
        <a:off x="1028324" y="1881046"/>
        <a:ext cx="1068849" cy="1068849"/>
      </dsp:txXfrm>
    </dsp:sp>
    <dsp:sp modelId="{D5C68D51-7721-4E7F-90F0-8166E01378B0}">
      <dsp:nvSpPr>
        <dsp:cNvPr id="0" name=""/>
        <dsp:cNvSpPr/>
      </dsp:nvSpPr>
      <dsp:spPr>
        <a:xfrm>
          <a:off x="950646" y="-33830"/>
          <a:ext cx="3018186" cy="3018186"/>
        </a:xfrm>
        <a:prstGeom prst="circularArrow">
          <a:avLst>
            <a:gd name="adj1" fmla="val 6906"/>
            <a:gd name="adj2" fmla="val 465638"/>
            <a:gd name="adj3" fmla="val 11240636"/>
            <a:gd name="adj4" fmla="val 9693992"/>
            <a:gd name="adj5" fmla="val 8057"/>
          </a:avLst>
        </a:prstGeom>
        <a:gradFill rotWithShape="0">
          <a:gsLst>
            <a:gs pos="0">
              <a:schemeClr val="accent1">
                <a:shade val="80000"/>
                <a:hueOff val="145938"/>
                <a:satOff val="-954"/>
                <a:lumOff val="16369"/>
                <a:alphaOff val="0"/>
                <a:shade val="51000"/>
                <a:satMod val="130000"/>
              </a:schemeClr>
            </a:gs>
            <a:gs pos="80000">
              <a:schemeClr val="accent1">
                <a:shade val="80000"/>
                <a:hueOff val="145938"/>
                <a:satOff val="-954"/>
                <a:lumOff val="16369"/>
                <a:alphaOff val="0"/>
                <a:shade val="93000"/>
                <a:satMod val="130000"/>
              </a:schemeClr>
            </a:gs>
            <a:gs pos="100000">
              <a:schemeClr val="accent1">
                <a:shade val="80000"/>
                <a:hueOff val="145938"/>
                <a:satOff val="-954"/>
                <a:lumOff val="163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4C64B57-F196-40A9-AD27-B011B429CA11}">
      <dsp:nvSpPr>
        <dsp:cNvPr id="0" name=""/>
        <dsp:cNvSpPr/>
      </dsp:nvSpPr>
      <dsp:spPr>
        <a:xfrm>
          <a:off x="811443" y="72009"/>
          <a:ext cx="1438180" cy="106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a:latin typeface="+mn-lt"/>
              <a:ea typeface="+mn-ea"/>
              <a:cs typeface="+mn-cs"/>
            </a:rPr>
            <a:t>Launch pilot projects</a:t>
          </a:r>
        </a:p>
      </dsp:txBody>
      <dsp:txXfrm>
        <a:off x="811443" y="72009"/>
        <a:ext cx="1438180" cy="1068849"/>
      </dsp:txXfrm>
    </dsp:sp>
    <dsp:sp modelId="{1103F50F-9475-4A87-B60C-DFA568DC98C9}">
      <dsp:nvSpPr>
        <dsp:cNvPr id="0" name=""/>
        <dsp:cNvSpPr/>
      </dsp:nvSpPr>
      <dsp:spPr>
        <a:xfrm>
          <a:off x="921036" y="-13937"/>
          <a:ext cx="3018186" cy="3018186"/>
        </a:xfrm>
        <a:prstGeom prst="circularArrow">
          <a:avLst>
            <a:gd name="adj1" fmla="val 6906"/>
            <a:gd name="adj2" fmla="val 465638"/>
            <a:gd name="adj3" fmla="val 16860919"/>
            <a:gd name="adj4" fmla="val 15714843"/>
            <a:gd name="adj5" fmla="val 8057"/>
          </a:avLst>
        </a:prstGeom>
        <a:gradFill rotWithShape="0">
          <a:gsLst>
            <a:gs pos="0">
              <a:schemeClr val="accent1">
                <a:shade val="80000"/>
                <a:hueOff val="218907"/>
                <a:satOff val="-1431"/>
                <a:lumOff val="24554"/>
                <a:alphaOff val="0"/>
                <a:shade val="51000"/>
                <a:satMod val="130000"/>
              </a:schemeClr>
            </a:gs>
            <a:gs pos="80000">
              <a:schemeClr val="accent1">
                <a:shade val="80000"/>
                <a:hueOff val="218907"/>
                <a:satOff val="-1431"/>
                <a:lumOff val="24554"/>
                <a:alphaOff val="0"/>
                <a:shade val="93000"/>
                <a:satMod val="130000"/>
              </a:schemeClr>
            </a:gs>
            <a:gs pos="100000">
              <a:schemeClr val="accent1">
                <a:shade val="80000"/>
                <a:hueOff val="218907"/>
                <a:satOff val="-1431"/>
                <a:lumOff val="2455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3278D2-02D3-45B8-85FD-EA01C70D3BB8}">
      <dsp:nvSpPr>
        <dsp:cNvPr id="0" name=""/>
        <dsp:cNvSpPr/>
      </dsp:nvSpPr>
      <dsp:spPr>
        <a:xfrm>
          <a:off x="2282776" y="1229503"/>
          <a:ext cx="1315839" cy="1277386"/>
        </a:xfrm>
        <a:prstGeom prst="ellipse">
          <a:avLst/>
        </a:prstGeom>
        <a:solidFill>
          <a:schemeClr val="tx2">
            <a:lumMod val="5000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GB" sz="3200" kern="1200">
              <a:solidFill>
                <a:schemeClr val="bg1"/>
              </a:solidFill>
            </a:rPr>
            <a:t>OSD</a:t>
          </a:r>
        </a:p>
      </dsp:txBody>
      <dsp:txXfrm>
        <a:off x="2475476" y="1416572"/>
        <a:ext cx="930439" cy="903248"/>
      </dsp:txXfrm>
    </dsp:sp>
    <dsp:sp modelId="{AA6AD62E-9E85-47AF-B987-50EF4B3BCA02}">
      <dsp:nvSpPr>
        <dsp:cNvPr id="0" name=""/>
        <dsp:cNvSpPr/>
      </dsp:nvSpPr>
      <dsp:spPr>
        <a:xfrm rot="10800000">
          <a:off x="1410001" y="1719696"/>
          <a:ext cx="824771" cy="297001"/>
        </a:xfrm>
        <a:prstGeom prst="lef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D51C226F-F172-4B56-BE05-76F0F077B858}">
      <dsp:nvSpPr>
        <dsp:cNvPr id="0" name=""/>
        <dsp:cNvSpPr/>
      </dsp:nvSpPr>
      <dsp:spPr>
        <a:xfrm>
          <a:off x="914999" y="1472195"/>
          <a:ext cx="990003" cy="792002"/>
        </a:xfrm>
        <a:prstGeom prst="roundRect">
          <a:avLst>
            <a:gd name="adj" fmla="val 10000"/>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577850">
            <a:lnSpc>
              <a:spcPct val="90000"/>
            </a:lnSpc>
            <a:spcBef>
              <a:spcPct val="0"/>
            </a:spcBef>
            <a:spcAft>
              <a:spcPct val="35000"/>
            </a:spcAft>
            <a:buNone/>
          </a:pPr>
          <a:r>
            <a:rPr lang="en-GB" sz="1300" kern="1200"/>
            <a:t>Preparatory</a:t>
          </a:r>
        </a:p>
      </dsp:txBody>
      <dsp:txXfrm>
        <a:off x="938196" y="1495392"/>
        <a:ext cx="943609" cy="745608"/>
      </dsp:txXfrm>
    </dsp:sp>
    <dsp:sp modelId="{D2712B33-F06D-459E-8380-24F26DBA2DA1}">
      <dsp:nvSpPr>
        <dsp:cNvPr id="0" name=""/>
        <dsp:cNvSpPr/>
      </dsp:nvSpPr>
      <dsp:spPr>
        <a:xfrm rot="13500000">
          <a:off x="1736186" y="932216"/>
          <a:ext cx="834058" cy="297001"/>
        </a:xfrm>
        <a:prstGeom prst="lef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F2EB194E-D665-4430-812F-87D8B270172E}">
      <dsp:nvSpPr>
        <dsp:cNvPr id="0" name=""/>
        <dsp:cNvSpPr/>
      </dsp:nvSpPr>
      <dsp:spPr>
        <a:xfrm>
          <a:off x="1363329" y="389831"/>
          <a:ext cx="990003" cy="792002"/>
        </a:xfrm>
        <a:prstGeom prst="roundRect">
          <a:avLst>
            <a:gd name="adj" fmla="val 10000"/>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577850">
            <a:lnSpc>
              <a:spcPct val="90000"/>
            </a:lnSpc>
            <a:spcBef>
              <a:spcPct val="0"/>
            </a:spcBef>
            <a:spcAft>
              <a:spcPct val="35000"/>
            </a:spcAft>
            <a:buNone/>
          </a:pPr>
          <a:r>
            <a:rPr lang="en-GB" sz="1300" kern="1200"/>
            <a:t>Committee</a:t>
          </a:r>
        </a:p>
      </dsp:txBody>
      <dsp:txXfrm>
        <a:off x="1386526" y="413028"/>
        <a:ext cx="943609" cy="745608"/>
      </dsp:txXfrm>
    </dsp:sp>
    <dsp:sp modelId="{CCFBEF83-28F6-42D5-9BD7-94554F9A2D11}">
      <dsp:nvSpPr>
        <dsp:cNvPr id="0" name=""/>
        <dsp:cNvSpPr/>
      </dsp:nvSpPr>
      <dsp:spPr>
        <a:xfrm rot="16200000">
          <a:off x="2519225" y="610472"/>
          <a:ext cx="842941" cy="297001"/>
        </a:xfrm>
        <a:prstGeom prst="lef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1AF8BC0D-BCB7-4C0F-BE3B-C54F0FBD9D39}">
      <dsp:nvSpPr>
        <dsp:cNvPr id="0" name=""/>
        <dsp:cNvSpPr/>
      </dsp:nvSpPr>
      <dsp:spPr>
        <a:xfrm>
          <a:off x="2445694" y="-58499"/>
          <a:ext cx="990003" cy="792002"/>
        </a:xfrm>
        <a:prstGeom prst="roundRect">
          <a:avLst>
            <a:gd name="adj" fmla="val 10000"/>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577850">
            <a:lnSpc>
              <a:spcPct val="90000"/>
            </a:lnSpc>
            <a:spcBef>
              <a:spcPct val="0"/>
            </a:spcBef>
            <a:spcAft>
              <a:spcPct val="35000"/>
            </a:spcAft>
            <a:buNone/>
          </a:pPr>
          <a:r>
            <a:rPr lang="en-GB" sz="1300" kern="1200"/>
            <a:t>Enquiry</a:t>
          </a:r>
        </a:p>
      </dsp:txBody>
      <dsp:txXfrm>
        <a:off x="2468891" y="-35302"/>
        <a:ext cx="943609" cy="745608"/>
      </dsp:txXfrm>
    </dsp:sp>
    <dsp:sp modelId="{CA249391-4EA4-4FC1-B2D1-C7CF9CD10895}">
      <dsp:nvSpPr>
        <dsp:cNvPr id="0" name=""/>
        <dsp:cNvSpPr/>
      </dsp:nvSpPr>
      <dsp:spPr>
        <a:xfrm rot="18900000">
          <a:off x="3311146" y="932216"/>
          <a:ext cx="834058" cy="297001"/>
        </a:xfrm>
        <a:prstGeom prst="lef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47912894-6B96-4733-B61B-C145B9729BF4}">
      <dsp:nvSpPr>
        <dsp:cNvPr id="0" name=""/>
        <dsp:cNvSpPr/>
      </dsp:nvSpPr>
      <dsp:spPr>
        <a:xfrm>
          <a:off x="3528058" y="389831"/>
          <a:ext cx="990003" cy="792002"/>
        </a:xfrm>
        <a:prstGeom prst="roundRect">
          <a:avLst>
            <a:gd name="adj" fmla="val 10000"/>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577850">
            <a:lnSpc>
              <a:spcPct val="90000"/>
            </a:lnSpc>
            <a:spcBef>
              <a:spcPct val="0"/>
            </a:spcBef>
            <a:spcAft>
              <a:spcPct val="35000"/>
            </a:spcAft>
            <a:buNone/>
          </a:pPr>
          <a:r>
            <a:rPr lang="en-GB" sz="1300" kern="1200"/>
            <a:t>Approval</a:t>
          </a:r>
        </a:p>
      </dsp:txBody>
      <dsp:txXfrm>
        <a:off x="3551255" y="413028"/>
        <a:ext cx="943609" cy="745608"/>
      </dsp:txXfrm>
    </dsp:sp>
    <dsp:sp modelId="{AA201456-868F-4853-AE52-F66E62D0D52A}">
      <dsp:nvSpPr>
        <dsp:cNvPr id="0" name=""/>
        <dsp:cNvSpPr/>
      </dsp:nvSpPr>
      <dsp:spPr>
        <a:xfrm>
          <a:off x="3646618" y="1719696"/>
          <a:ext cx="824771" cy="297001"/>
        </a:xfrm>
        <a:prstGeom prst="lef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244EC3E8-0C69-45BB-A1C9-9B70317F39D6}">
      <dsp:nvSpPr>
        <dsp:cNvPr id="0" name=""/>
        <dsp:cNvSpPr/>
      </dsp:nvSpPr>
      <dsp:spPr>
        <a:xfrm>
          <a:off x="3976388" y="1472195"/>
          <a:ext cx="990003" cy="792002"/>
        </a:xfrm>
        <a:prstGeom prst="roundRect">
          <a:avLst>
            <a:gd name="adj" fmla="val 10000"/>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577850">
            <a:lnSpc>
              <a:spcPct val="90000"/>
            </a:lnSpc>
            <a:spcBef>
              <a:spcPct val="0"/>
            </a:spcBef>
            <a:spcAft>
              <a:spcPct val="35000"/>
            </a:spcAft>
            <a:buNone/>
          </a:pPr>
          <a:r>
            <a:rPr lang="en-GB" sz="1300" kern="1200"/>
            <a:t>Publication</a:t>
          </a:r>
        </a:p>
      </dsp:txBody>
      <dsp:txXfrm>
        <a:off x="3999585" y="1495392"/>
        <a:ext cx="943609" cy="7456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A4DC2-7E0A-485D-BA88-A77444924E57}">
      <dsp:nvSpPr>
        <dsp:cNvPr id="0" name=""/>
        <dsp:cNvSpPr/>
      </dsp:nvSpPr>
      <dsp:spPr>
        <a:xfrm>
          <a:off x="2777" y="510568"/>
          <a:ext cx="2361667" cy="53467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kern="1200"/>
            <a:t>National mirror committee Secretary</a:t>
          </a:r>
        </a:p>
      </dsp:txBody>
      <dsp:txXfrm>
        <a:off x="18437" y="526228"/>
        <a:ext cx="2330347" cy="503354"/>
      </dsp:txXfrm>
    </dsp:sp>
    <dsp:sp modelId="{1F439392-ABE9-49B4-9CE5-E90C08A85C19}">
      <dsp:nvSpPr>
        <dsp:cNvPr id="0" name=""/>
        <dsp:cNvSpPr/>
      </dsp:nvSpPr>
      <dsp:spPr>
        <a:xfrm>
          <a:off x="238944" y="1045242"/>
          <a:ext cx="236166" cy="401005"/>
        </a:xfrm>
        <a:custGeom>
          <a:avLst/>
          <a:gdLst/>
          <a:ahLst/>
          <a:cxnLst/>
          <a:rect l="0" t="0" r="0" b="0"/>
          <a:pathLst>
            <a:path>
              <a:moveTo>
                <a:pt x="0" y="0"/>
              </a:moveTo>
              <a:lnTo>
                <a:pt x="0" y="401005"/>
              </a:lnTo>
              <a:lnTo>
                <a:pt x="236166" y="401005"/>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00EE4D7-865C-4DF1-B43E-FA5A5CCA0B41}">
      <dsp:nvSpPr>
        <dsp:cNvPr id="0" name=""/>
        <dsp:cNvSpPr/>
      </dsp:nvSpPr>
      <dsp:spPr>
        <a:xfrm>
          <a:off x="475111" y="1178911"/>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GB" sz="1050" kern="1200"/>
            <a:t>Oversees the workflow of their respective national mirror committee</a:t>
          </a:r>
        </a:p>
      </dsp:txBody>
      <dsp:txXfrm>
        <a:off x="490771" y="1194571"/>
        <a:ext cx="1985086" cy="503354"/>
      </dsp:txXfrm>
    </dsp:sp>
    <dsp:sp modelId="{DF9F3B5F-46FB-4F81-B598-5DA44D149783}">
      <dsp:nvSpPr>
        <dsp:cNvPr id="0" name=""/>
        <dsp:cNvSpPr/>
      </dsp:nvSpPr>
      <dsp:spPr>
        <a:xfrm>
          <a:off x="238944" y="1045242"/>
          <a:ext cx="236166" cy="1069348"/>
        </a:xfrm>
        <a:custGeom>
          <a:avLst/>
          <a:gdLst/>
          <a:ahLst/>
          <a:cxnLst/>
          <a:rect l="0" t="0" r="0" b="0"/>
          <a:pathLst>
            <a:path>
              <a:moveTo>
                <a:pt x="0" y="0"/>
              </a:moveTo>
              <a:lnTo>
                <a:pt x="0" y="1069348"/>
              </a:lnTo>
              <a:lnTo>
                <a:pt x="236166" y="1069348"/>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BA4C08B-A403-4856-98EA-5637A00ABFB6}">
      <dsp:nvSpPr>
        <dsp:cNvPr id="0" name=""/>
        <dsp:cNvSpPr/>
      </dsp:nvSpPr>
      <dsp:spPr>
        <a:xfrm>
          <a:off x="475111" y="1847254"/>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GB" sz="1050" kern="1200"/>
            <a:t>Responsible to manage/resolve comments, with the NC Admin’s support if necessary</a:t>
          </a:r>
        </a:p>
      </dsp:txBody>
      <dsp:txXfrm>
        <a:off x="490771" y="1862914"/>
        <a:ext cx="1985086" cy="503354"/>
      </dsp:txXfrm>
    </dsp:sp>
    <dsp:sp modelId="{212A9424-2DC7-4089-BC61-62487F4A13DC}">
      <dsp:nvSpPr>
        <dsp:cNvPr id="0" name=""/>
        <dsp:cNvSpPr/>
      </dsp:nvSpPr>
      <dsp:spPr>
        <a:xfrm>
          <a:off x="238944" y="1045242"/>
          <a:ext cx="236166" cy="1737691"/>
        </a:xfrm>
        <a:custGeom>
          <a:avLst/>
          <a:gdLst/>
          <a:ahLst/>
          <a:cxnLst/>
          <a:rect l="0" t="0" r="0" b="0"/>
          <a:pathLst>
            <a:path>
              <a:moveTo>
                <a:pt x="0" y="0"/>
              </a:moveTo>
              <a:lnTo>
                <a:pt x="0" y="1737691"/>
              </a:lnTo>
              <a:lnTo>
                <a:pt x="236166" y="1737691"/>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4D754D7-60EA-4701-834F-54F9873D5E19}">
      <dsp:nvSpPr>
        <dsp:cNvPr id="0" name=""/>
        <dsp:cNvSpPr/>
      </dsp:nvSpPr>
      <dsp:spPr>
        <a:xfrm>
          <a:off x="475111" y="2515597"/>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GB" sz="1050" kern="1200"/>
            <a:t>Make comments national</a:t>
          </a:r>
        </a:p>
      </dsp:txBody>
      <dsp:txXfrm>
        <a:off x="490771" y="2531257"/>
        <a:ext cx="1985086" cy="503354"/>
      </dsp:txXfrm>
    </dsp:sp>
    <dsp:sp modelId="{0AA63A32-2397-4AB5-8C5F-3B306ED41B3B}">
      <dsp:nvSpPr>
        <dsp:cNvPr id="0" name=""/>
        <dsp:cNvSpPr/>
      </dsp:nvSpPr>
      <dsp:spPr>
        <a:xfrm>
          <a:off x="2631782" y="510568"/>
          <a:ext cx="2361667" cy="53467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kern="1200"/>
            <a:t>NC Admin (NCA)</a:t>
          </a:r>
        </a:p>
      </dsp:txBody>
      <dsp:txXfrm>
        <a:off x="2647442" y="526228"/>
        <a:ext cx="2330347" cy="503354"/>
      </dsp:txXfrm>
    </dsp:sp>
    <dsp:sp modelId="{FD547A1A-2296-4BEA-B81C-C374AC57DABF}">
      <dsp:nvSpPr>
        <dsp:cNvPr id="0" name=""/>
        <dsp:cNvSpPr/>
      </dsp:nvSpPr>
      <dsp:spPr>
        <a:xfrm>
          <a:off x="2867948" y="1045242"/>
          <a:ext cx="236166" cy="401005"/>
        </a:xfrm>
        <a:custGeom>
          <a:avLst/>
          <a:gdLst/>
          <a:ahLst/>
          <a:cxnLst/>
          <a:rect l="0" t="0" r="0" b="0"/>
          <a:pathLst>
            <a:path>
              <a:moveTo>
                <a:pt x="0" y="0"/>
              </a:moveTo>
              <a:lnTo>
                <a:pt x="0" y="401005"/>
              </a:lnTo>
              <a:lnTo>
                <a:pt x="236166" y="401005"/>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69F43A2-88E9-4BCF-880D-0D45A0201B01}">
      <dsp:nvSpPr>
        <dsp:cNvPr id="0" name=""/>
        <dsp:cNvSpPr/>
      </dsp:nvSpPr>
      <dsp:spPr>
        <a:xfrm>
          <a:off x="3104115" y="1178911"/>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GB" sz="1100" kern="1200"/>
            <a:t>Provides access and permission to national mirror committee experts</a:t>
          </a:r>
        </a:p>
      </dsp:txBody>
      <dsp:txXfrm>
        <a:off x="3119775" y="1194571"/>
        <a:ext cx="1985086" cy="503354"/>
      </dsp:txXfrm>
    </dsp:sp>
    <dsp:sp modelId="{EC6828A7-6CED-4577-8BC3-83DBC3042C15}">
      <dsp:nvSpPr>
        <dsp:cNvPr id="0" name=""/>
        <dsp:cNvSpPr/>
      </dsp:nvSpPr>
      <dsp:spPr>
        <a:xfrm>
          <a:off x="2867948" y="1045242"/>
          <a:ext cx="236166" cy="1069348"/>
        </a:xfrm>
        <a:custGeom>
          <a:avLst/>
          <a:gdLst/>
          <a:ahLst/>
          <a:cxnLst/>
          <a:rect l="0" t="0" r="0" b="0"/>
          <a:pathLst>
            <a:path>
              <a:moveTo>
                <a:pt x="0" y="0"/>
              </a:moveTo>
              <a:lnTo>
                <a:pt x="0" y="1069348"/>
              </a:lnTo>
              <a:lnTo>
                <a:pt x="236166" y="1069348"/>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7ECFF08-AC47-4C69-9087-3497EF3F898F}">
      <dsp:nvSpPr>
        <dsp:cNvPr id="0" name=""/>
        <dsp:cNvSpPr/>
      </dsp:nvSpPr>
      <dsp:spPr>
        <a:xfrm>
          <a:off x="3104115" y="1847254"/>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GB" sz="1100" kern="1200"/>
            <a:t>Collects IEC commenting templates and uploads them manually in OSD</a:t>
          </a:r>
        </a:p>
      </dsp:txBody>
      <dsp:txXfrm>
        <a:off x="3119775" y="1862914"/>
        <a:ext cx="1985086" cy="503354"/>
      </dsp:txXfrm>
    </dsp:sp>
    <dsp:sp modelId="{AE34AC05-E9A0-451D-9203-5F1AB46CE767}">
      <dsp:nvSpPr>
        <dsp:cNvPr id="0" name=""/>
        <dsp:cNvSpPr/>
      </dsp:nvSpPr>
      <dsp:spPr>
        <a:xfrm>
          <a:off x="2867948" y="1045242"/>
          <a:ext cx="236166" cy="1737691"/>
        </a:xfrm>
        <a:custGeom>
          <a:avLst/>
          <a:gdLst/>
          <a:ahLst/>
          <a:cxnLst/>
          <a:rect l="0" t="0" r="0" b="0"/>
          <a:pathLst>
            <a:path>
              <a:moveTo>
                <a:pt x="0" y="0"/>
              </a:moveTo>
              <a:lnTo>
                <a:pt x="0" y="1737691"/>
              </a:lnTo>
              <a:lnTo>
                <a:pt x="236166" y="1737691"/>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A953F5C-97C3-4839-847C-5EAC3DAE81BD}">
      <dsp:nvSpPr>
        <dsp:cNvPr id="0" name=""/>
        <dsp:cNvSpPr/>
      </dsp:nvSpPr>
      <dsp:spPr>
        <a:xfrm>
          <a:off x="3104115" y="2515597"/>
          <a:ext cx="2016406" cy="53467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GB" sz="1100" kern="1200"/>
            <a:t>Supports national mirror committee Secretary during comments resolution process</a:t>
          </a:r>
        </a:p>
      </dsp:txBody>
      <dsp:txXfrm>
        <a:off x="3119775" y="2531257"/>
        <a:ext cx="1985086" cy="503354"/>
      </dsp:txXfrm>
    </dsp:sp>
    <dsp:sp modelId="{6351469B-531D-434C-A3DB-87ED0D7DE88A}">
      <dsp:nvSpPr>
        <dsp:cNvPr id="0" name=""/>
        <dsp:cNvSpPr/>
      </dsp:nvSpPr>
      <dsp:spPr>
        <a:xfrm>
          <a:off x="5260786" y="510568"/>
          <a:ext cx="2361667" cy="53467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kern="1200"/>
            <a:t>National mirror committee Expert</a:t>
          </a:r>
        </a:p>
      </dsp:txBody>
      <dsp:txXfrm>
        <a:off x="5276446" y="526228"/>
        <a:ext cx="2330347" cy="503354"/>
      </dsp:txXfrm>
    </dsp:sp>
    <dsp:sp modelId="{0F1EF8AC-F0AF-43E5-8B9A-42281272C6D3}">
      <dsp:nvSpPr>
        <dsp:cNvPr id="0" name=""/>
        <dsp:cNvSpPr/>
      </dsp:nvSpPr>
      <dsp:spPr>
        <a:xfrm>
          <a:off x="5496952" y="1045242"/>
          <a:ext cx="236166" cy="585885"/>
        </a:xfrm>
        <a:custGeom>
          <a:avLst/>
          <a:gdLst/>
          <a:ahLst/>
          <a:cxnLst/>
          <a:rect l="0" t="0" r="0" b="0"/>
          <a:pathLst>
            <a:path>
              <a:moveTo>
                <a:pt x="0" y="0"/>
              </a:moveTo>
              <a:lnTo>
                <a:pt x="0" y="585885"/>
              </a:lnTo>
              <a:lnTo>
                <a:pt x="236166" y="585885"/>
              </a:lnTo>
            </a:path>
          </a:pathLst>
        </a:cu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8E71283-AAAE-483D-AEE8-430875B1E8A4}">
      <dsp:nvSpPr>
        <dsp:cNvPr id="0" name=""/>
        <dsp:cNvSpPr/>
      </dsp:nvSpPr>
      <dsp:spPr>
        <a:xfrm>
          <a:off x="5733119" y="1178911"/>
          <a:ext cx="2016406" cy="904433"/>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GB" sz="1100" kern="1200"/>
            <a:t>All contributors who are representing national stakeholders providing comments during the Commenting stage </a:t>
          </a:r>
        </a:p>
      </dsp:txBody>
      <dsp:txXfrm>
        <a:off x="5759609" y="1205401"/>
        <a:ext cx="1963426" cy="8514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DA6655-9947-422E-A9E3-1037A1643A2B}">
      <dsp:nvSpPr>
        <dsp:cNvPr id="0" name=""/>
        <dsp:cNvSpPr/>
      </dsp:nvSpPr>
      <dsp:spPr>
        <a:xfrm>
          <a:off x="899042" y="4945"/>
          <a:ext cx="760560" cy="468930"/>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4BB8F1-6957-4E59-9042-B26B935E7C31}">
      <dsp:nvSpPr>
        <dsp:cNvPr id="0" name=""/>
        <dsp:cNvSpPr/>
      </dsp:nvSpPr>
      <dsp:spPr>
        <a:xfrm>
          <a:off x="3962" y="562130"/>
          <a:ext cx="2550719" cy="167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GB" sz="1400" b="1" kern="1200">
              <a:solidFill>
                <a:schemeClr val="tx1">
                  <a:lumMod val="75000"/>
                  <a:lumOff val="25000"/>
                </a:schemeClr>
              </a:solidFill>
            </a:rPr>
            <a:t>Improved and </a:t>
          </a:r>
          <a:r>
            <a:rPr lang="en-GB" sz="1400" b="1" kern="1200">
              <a:solidFill>
                <a:srgbClr val="0070C0"/>
              </a:solidFill>
            </a:rPr>
            <a:t>simplified commenting practice </a:t>
          </a:r>
          <a:r>
            <a:rPr lang="en-GB" sz="1400" b="1" kern="1200">
              <a:solidFill>
                <a:schemeClr val="tx1">
                  <a:lumMod val="75000"/>
                  <a:lumOff val="25000"/>
                </a:schemeClr>
              </a:solidFill>
            </a:rPr>
            <a:t>for national mirror committee experts</a:t>
          </a:r>
        </a:p>
      </dsp:txBody>
      <dsp:txXfrm>
        <a:off x="3962" y="562130"/>
        <a:ext cx="2550719" cy="1670684"/>
      </dsp:txXfrm>
    </dsp:sp>
    <dsp:sp modelId="{8738F038-BC2E-4ABA-8B0F-7B046E109E6C}">
      <dsp:nvSpPr>
        <dsp:cNvPr id="0" name=""/>
        <dsp:cNvSpPr/>
      </dsp:nvSpPr>
      <dsp:spPr>
        <a:xfrm>
          <a:off x="3705486" y="4945"/>
          <a:ext cx="760560" cy="468930"/>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A5EBA7-479B-403B-A899-1893D15A822C}">
      <dsp:nvSpPr>
        <dsp:cNvPr id="0" name=""/>
        <dsp:cNvSpPr/>
      </dsp:nvSpPr>
      <dsp:spPr>
        <a:xfrm>
          <a:off x="2730117" y="562130"/>
          <a:ext cx="2711298" cy="167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rtl="0">
            <a:lnSpc>
              <a:spcPct val="90000"/>
            </a:lnSpc>
            <a:spcBef>
              <a:spcPct val="0"/>
            </a:spcBef>
            <a:spcAft>
              <a:spcPct val="35000"/>
            </a:spcAft>
            <a:buNone/>
          </a:pPr>
          <a:r>
            <a:rPr lang="en-GB" sz="1400" b="1" kern="1200">
              <a:solidFill>
                <a:schemeClr val="tx1">
                  <a:lumMod val="75000"/>
                  <a:lumOff val="25000"/>
                </a:schemeClr>
              </a:solidFill>
            </a:rPr>
            <a:t>More collaborative work and consensus building for an </a:t>
          </a:r>
          <a:r>
            <a:rPr lang="en-GB" sz="1400" b="1" kern="1200">
              <a:solidFill>
                <a:srgbClr val="0070C0"/>
              </a:solidFill>
            </a:rPr>
            <a:t>efficient consolidation format </a:t>
          </a:r>
          <a:r>
            <a:rPr lang="en-GB" sz="1400" b="1" kern="1200">
              <a:solidFill>
                <a:schemeClr val="tx1">
                  <a:lumMod val="75000"/>
                  <a:lumOff val="25000"/>
                </a:schemeClr>
              </a:solidFill>
            </a:rPr>
            <a:t>for the </a:t>
          </a:r>
          <a:r>
            <a:rPr lang="en-GB" sz="1400" b="1" kern="1200">
              <a:solidFill>
                <a:schemeClr val="tx1">
                  <a:lumMod val="75000"/>
                  <a:lumOff val="25000"/>
                </a:schemeClr>
              </a:solidFill>
              <a:latin typeface="Arial"/>
            </a:rPr>
            <a:t>NCA </a:t>
          </a:r>
          <a:r>
            <a:rPr lang="en-GB" sz="1400" b="1" kern="1200">
              <a:solidFill>
                <a:srgbClr val="0070C0"/>
              </a:solidFill>
            </a:rPr>
            <a:t>&amp; easier resolution process </a:t>
          </a:r>
          <a:r>
            <a:rPr lang="en-GB" sz="1400" b="1" kern="1200">
              <a:solidFill>
                <a:schemeClr val="tx1">
                  <a:lumMod val="75000"/>
                  <a:lumOff val="25000"/>
                </a:schemeClr>
              </a:solidFill>
              <a:latin typeface="Arial"/>
            </a:rPr>
            <a:t>for the national mirror committee Secretary</a:t>
          </a:r>
          <a:endParaRPr lang="en-GB" sz="1400" b="1" kern="1200">
            <a:solidFill>
              <a:schemeClr val="tx1">
                <a:lumMod val="75000"/>
                <a:lumOff val="25000"/>
              </a:schemeClr>
            </a:solidFill>
          </a:endParaRPr>
        </a:p>
      </dsp:txBody>
      <dsp:txXfrm>
        <a:off x="2730117" y="562130"/>
        <a:ext cx="2711298" cy="1670684"/>
      </dsp:txXfrm>
    </dsp:sp>
    <dsp:sp modelId="{410A9B61-8215-4B60-9CB4-D7EABE8CA7C1}">
      <dsp:nvSpPr>
        <dsp:cNvPr id="0" name=""/>
        <dsp:cNvSpPr/>
      </dsp:nvSpPr>
      <dsp:spPr>
        <a:xfrm>
          <a:off x="6458612" y="4945"/>
          <a:ext cx="760560" cy="468930"/>
        </a:xfrm>
        <a:prstGeom prst="round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27A802-EBB6-4ECD-A493-8788487DDCAA}">
      <dsp:nvSpPr>
        <dsp:cNvPr id="0" name=""/>
        <dsp:cNvSpPr/>
      </dsp:nvSpPr>
      <dsp:spPr>
        <a:xfrm>
          <a:off x="5616850" y="562130"/>
          <a:ext cx="2444082" cy="167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Clr>
              <a:schemeClr val="tx1">
                <a:lumMod val="65000"/>
                <a:lumOff val="35000"/>
              </a:schemeClr>
            </a:buClr>
            <a:buNone/>
          </a:pPr>
          <a:r>
            <a:rPr lang="en-GB" sz="1400" b="1" kern="1200">
              <a:solidFill>
                <a:srgbClr val="0070C0"/>
              </a:solidFill>
            </a:rPr>
            <a:t>Facilitated submission </a:t>
          </a:r>
          <a:r>
            <a:rPr lang="en-GB" sz="1400" b="1" kern="1200">
              <a:solidFill>
                <a:schemeClr val="tx1">
                  <a:lumMod val="75000"/>
                  <a:lumOff val="25000"/>
                </a:schemeClr>
              </a:solidFill>
            </a:rPr>
            <a:t>of national position for NCA and national mirror committee Secretary</a:t>
          </a:r>
        </a:p>
      </dsp:txBody>
      <dsp:txXfrm>
        <a:off x="5616850" y="562130"/>
        <a:ext cx="2444082" cy="16706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AB65C-476B-43D3-8BEE-5778B75746E4}">
      <dsp:nvSpPr>
        <dsp:cNvPr id="0" name=""/>
        <dsp:cNvSpPr/>
      </dsp:nvSpPr>
      <dsp:spPr>
        <a:xfrm>
          <a:off x="1916"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1E173B45-918F-4C6E-B2BF-CBD026D377ED}">
      <dsp:nvSpPr>
        <dsp:cNvPr id="0" name=""/>
        <dsp:cNvSpPr/>
      </dsp:nvSpPr>
      <dsp:spPr>
        <a:xfrm>
          <a:off x="1536815"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174F7096-5D9A-4B10-AF3A-EB925EE83E31}">
      <dsp:nvSpPr>
        <dsp:cNvPr id="0" name=""/>
        <dsp:cNvSpPr/>
      </dsp:nvSpPr>
      <dsp:spPr>
        <a:xfrm>
          <a:off x="3071714"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3B7BCB84-7BAB-4C40-8467-129AFA3D1A30}">
      <dsp:nvSpPr>
        <dsp:cNvPr id="0" name=""/>
        <dsp:cNvSpPr/>
      </dsp:nvSpPr>
      <dsp:spPr>
        <a:xfrm>
          <a:off x="4606613"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791AE5-EBAB-486B-8528-11A792114AB5}">
      <dsp:nvSpPr>
        <dsp:cNvPr id="0" name=""/>
        <dsp:cNvSpPr/>
      </dsp:nvSpPr>
      <dsp:spPr>
        <a:xfrm>
          <a:off x="1916" y="412076"/>
          <a:ext cx="1705443" cy="682177"/>
        </a:xfrm>
        <a:prstGeom prst="chevron">
          <a:avLst/>
        </a:prstGeom>
        <a:solidFill>
          <a:srgbClr val="00B0F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57BAADCE-B947-4EB5-A98B-AD6555FBAD7D}">
      <dsp:nvSpPr>
        <dsp:cNvPr id="0" name=""/>
        <dsp:cNvSpPr/>
      </dsp:nvSpPr>
      <dsp:spPr>
        <a:xfrm>
          <a:off x="1536815"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174F7096-5D9A-4B10-AF3A-EB925EE83E31}">
      <dsp:nvSpPr>
        <dsp:cNvPr id="0" name=""/>
        <dsp:cNvSpPr/>
      </dsp:nvSpPr>
      <dsp:spPr>
        <a:xfrm>
          <a:off x="3071714"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3B7BCB84-7BAB-4C40-8467-129AFA3D1A30}">
      <dsp:nvSpPr>
        <dsp:cNvPr id="0" name=""/>
        <dsp:cNvSpPr/>
      </dsp:nvSpPr>
      <dsp:spPr>
        <a:xfrm>
          <a:off x="4606613"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65066-DE82-47AB-9FC4-A0ABB5108D9D}">
      <dsp:nvSpPr>
        <dsp:cNvPr id="0" name=""/>
        <dsp:cNvSpPr/>
      </dsp:nvSpPr>
      <dsp:spPr>
        <a:xfrm>
          <a:off x="1916"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1E173B45-918F-4C6E-B2BF-CBD026D377ED}">
      <dsp:nvSpPr>
        <dsp:cNvPr id="0" name=""/>
        <dsp:cNvSpPr/>
      </dsp:nvSpPr>
      <dsp:spPr>
        <a:xfrm>
          <a:off x="1536815" y="412076"/>
          <a:ext cx="1705443" cy="682177"/>
        </a:xfrm>
        <a:prstGeom prst="chevron">
          <a:avLst/>
        </a:prstGeom>
        <a:solidFill>
          <a:srgbClr val="00B0F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174F7096-5D9A-4B10-AF3A-EB925EE83E31}">
      <dsp:nvSpPr>
        <dsp:cNvPr id="0" name=""/>
        <dsp:cNvSpPr/>
      </dsp:nvSpPr>
      <dsp:spPr>
        <a:xfrm>
          <a:off x="3071714"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3B7BCB84-7BAB-4C40-8467-129AFA3D1A30}">
      <dsp:nvSpPr>
        <dsp:cNvPr id="0" name=""/>
        <dsp:cNvSpPr/>
      </dsp:nvSpPr>
      <dsp:spPr>
        <a:xfrm>
          <a:off x="4606613"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65066-DE82-47AB-9FC4-A0ABB5108D9D}">
      <dsp:nvSpPr>
        <dsp:cNvPr id="0" name=""/>
        <dsp:cNvSpPr/>
      </dsp:nvSpPr>
      <dsp:spPr>
        <a:xfrm>
          <a:off x="1916"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opens</a:t>
          </a:r>
        </a:p>
      </dsp:txBody>
      <dsp:txXfrm>
        <a:off x="343005" y="412076"/>
        <a:ext cx="1023266" cy="682177"/>
      </dsp:txXfrm>
    </dsp:sp>
    <dsp:sp modelId="{6207FF4B-9E6F-46AD-A44D-E9C17B128F41}">
      <dsp:nvSpPr>
        <dsp:cNvPr id="0" name=""/>
        <dsp:cNvSpPr/>
      </dsp:nvSpPr>
      <dsp:spPr>
        <a:xfrm>
          <a:off x="1536815"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Permissions set by NCAs</a:t>
          </a:r>
        </a:p>
      </dsp:txBody>
      <dsp:txXfrm>
        <a:off x="1877904" y="412076"/>
        <a:ext cx="1023266" cy="682177"/>
      </dsp:txXfrm>
    </dsp:sp>
    <dsp:sp modelId="{174F7096-5D9A-4B10-AF3A-EB925EE83E31}">
      <dsp:nvSpPr>
        <dsp:cNvPr id="0" name=""/>
        <dsp:cNvSpPr/>
      </dsp:nvSpPr>
      <dsp:spPr>
        <a:xfrm>
          <a:off x="3071714" y="412076"/>
          <a:ext cx="1705443" cy="682177"/>
        </a:xfrm>
        <a:prstGeom prst="chevron">
          <a:avLst/>
        </a:prstGeom>
        <a:solidFill>
          <a:srgbClr val="00B0F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Commenting</a:t>
          </a:r>
        </a:p>
      </dsp:txBody>
      <dsp:txXfrm>
        <a:off x="3412803" y="412076"/>
        <a:ext cx="1023266" cy="682177"/>
      </dsp:txXfrm>
    </dsp:sp>
    <dsp:sp modelId="{3B7BCB84-7BAB-4C40-8467-129AFA3D1A30}">
      <dsp:nvSpPr>
        <dsp:cNvPr id="0" name=""/>
        <dsp:cNvSpPr/>
      </dsp:nvSpPr>
      <dsp:spPr>
        <a:xfrm>
          <a:off x="4606613"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Consolidation and submission of national position</a:t>
          </a:r>
        </a:p>
      </dsp:txBody>
      <dsp:txXfrm>
        <a:off x="4947702" y="412076"/>
        <a:ext cx="1023266" cy="682177"/>
      </dsp:txXfrm>
    </dsp:sp>
    <dsp:sp modelId="{B4ECFEFC-9ADD-43B0-9691-B5B83EBC1E51}">
      <dsp:nvSpPr>
        <dsp:cNvPr id="0" name=""/>
        <dsp:cNvSpPr/>
      </dsp:nvSpPr>
      <dsp:spPr>
        <a:xfrm>
          <a:off x="6141512" y="412076"/>
          <a:ext cx="1705443" cy="682177"/>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en-GB" sz="1000" b="1" kern="1200"/>
            <a:t>Ballot closes</a:t>
          </a:r>
        </a:p>
      </dsp:txBody>
      <dsp:txXfrm>
        <a:off x="6482601" y="412076"/>
        <a:ext cx="1023266" cy="6821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A81F8-971D-4E51-971C-D685FB39DE7C}">
      <dsp:nvSpPr>
        <dsp:cNvPr id="0" name=""/>
        <dsp:cNvSpPr/>
      </dsp:nvSpPr>
      <dsp:spPr>
        <a:xfrm>
          <a:off x="0" y="0"/>
          <a:ext cx="7160657" cy="0"/>
        </a:xfrm>
        <a:prstGeom prst="lin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BD21DA10-50A0-40F1-A82A-4FC8BE46B366}">
      <dsp:nvSpPr>
        <dsp:cNvPr id="0" name=""/>
        <dsp:cNvSpPr/>
      </dsp:nvSpPr>
      <dsp:spPr>
        <a:xfrm>
          <a:off x="0" y="0"/>
          <a:ext cx="1432131" cy="1763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GB" sz="1700" kern="1200"/>
            <a:t>Two </a:t>
          </a:r>
          <a:r>
            <a:rPr lang="en-GB" sz="1700" b="1" kern="1200"/>
            <a:t>commenting methods</a:t>
          </a:r>
        </a:p>
      </dsp:txBody>
      <dsp:txXfrm>
        <a:off x="0" y="0"/>
        <a:ext cx="1432131" cy="1763465"/>
      </dsp:txXfrm>
    </dsp:sp>
    <dsp:sp modelId="{C20F6B23-E0D1-4257-B347-0FB92F48A730}">
      <dsp:nvSpPr>
        <dsp:cNvPr id="0" name=""/>
        <dsp:cNvSpPr/>
      </dsp:nvSpPr>
      <dsp:spPr>
        <a:xfrm>
          <a:off x="1539541" y="40986"/>
          <a:ext cx="5621115" cy="819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b="1" kern="1200"/>
            <a:t>1. Directly through OSD </a:t>
          </a:r>
        </a:p>
        <a:p>
          <a:pPr marL="0" lvl="0" indent="0" algn="l" defTabSz="800100">
            <a:lnSpc>
              <a:spcPct val="90000"/>
            </a:lnSpc>
            <a:spcBef>
              <a:spcPct val="0"/>
            </a:spcBef>
            <a:spcAft>
              <a:spcPct val="35000"/>
            </a:spcAft>
            <a:buNone/>
          </a:pPr>
          <a:r>
            <a:rPr lang="en-GB" sz="1600" kern="1200"/>
            <a:t>     (future-oriented solution)</a:t>
          </a:r>
        </a:p>
      </dsp:txBody>
      <dsp:txXfrm>
        <a:off x="1539541" y="40986"/>
        <a:ext cx="5621115" cy="819735"/>
      </dsp:txXfrm>
    </dsp:sp>
    <dsp:sp modelId="{F5C666A9-C4D4-4922-8132-5195AD530D51}">
      <dsp:nvSpPr>
        <dsp:cNvPr id="0" name=""/>
        <dsp:cNvSpPr/>
      </dsp:nvSpPr>
      <dsp:spPr>
        <a:xfrm>
          <a:off x="1432131" y="860722"/>
          <a:ext cx="5728525"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 modelId="{CFA17111-2D25-4618-8CE9-78E2F4AC6AB7}">
      <dsp:nvSpPr>
        <dsp:cNvPr id="0" name=""/>
        <dsp:cNvSpPr/>
      </dsp:nvSpPr>
      <dsp:spPr>
        <a:xfrm>
          <a:off x="1539541" y="901709"/>
          <a:ext cx="5621115" cy="819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b="1" kern="1200"/>
            <a:t>2. Using the IEC commenting template within OSD </a:t>
          </a:r>
        </a:p>
        <a:p>
          <a:pPr marL="0" lvl="0" indent="0" algn="l" defTabSz="800100">
            <a:lnSpc>
              <a:spcPct val="90000"/>
            </a:lnSpc>
            <a:spcBef>
              <a:spcPct val="0"/>
            </a:spcBef>
            <a:spcAft>
              <a:spcPct val="35000"/>
            </a:spcAft>
            <a:buNone/>
          </a:pPr>
          <a:r>
            <a:rPr lang="en-GB" sz="1600" kern="1200"/>
            <a:t>     (temporary solution)</a:t>
          </a:r>
        </a:p>
      </dsp:txBody>
      <dsp:txXfrm>
        <a:off x="1539541" y="901709"/>
        <a:ext cx="5621115" cy="819735"/>
      </dsp:txXfrm>
    </dsp:sp>
    <dsp:sp modelId="{4AA843C8-E555-46AD-898D-B5C7333D1C08}">
      <dsp:nvSpPr>
        <dsp:cNvPr id="0" name=""/>
        <dsp:cNvSpPr/>
      </dsp:nvSpPr>
      <dsp:spPr>
        <a:xfrm>
          <a:off x="1432131" y="1721444"/>
          <a:ext cx="5728525"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87680"/>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sz="quarter" idx="1"/>
          </p:nvPr>
        </p:nvSpPr>
        <p:spPr>
          <a:xfrm>
            <a:off x="3777607" y="0"/>
            <a:ext cx="2889938" cy="487680"/>
          </a:xfrm>
          <a:prstGeom prst="rect">
            <a:avLst/>
          </a:prstGeom>
        </p:spPr>
        <p:txBody>
          <a:bodyPr vert="horz" lIns="91440" tIns="45720" rIns="91440" bIns="45720" rtlCol="0"/>
          <a:lstStyle>
            <a:lvl1pPr algn="r">
              <a:defRPr sz="1200"/>
            </a:lvl1pPr>
          </a:lstStyle>
          <a:p>
            <a:fld id="{72404929-0CB8-4C8F-B35E-07CE3AFAB9F7}" type="datetimeFigureOut">
              <a:rPr lang="fr-CH" smtClean="0"/>
              <a:t>07.09.2022</a:t>
            </a:fld>
            <a:endParaRPr lang="fr-CH"/>
          </a:p>
        </p:txBody>
      </p:sp>
      <p:sp>
        <p:nvSpPr>
          <p:cNvPr id="4" name="Footer Placeholder 3"/>
          <p:cNvSpPr>
            <a:spLocks noGrp="1"/>
          </p:cNvSpPr>
          <p:nvPr>
            <p:ph type="ftr" sz="quarter" idx="2"/>
          </p:nvPr>
        </p:nvSpPr>
        <p:spPr>
          <a:xfrm>
            <a:off x="0" y="9264227"/>
            <a:ext cx="2889938" cy="487680"/>
          </a:xfrm>
          <a:prstGeom prst="rect">
            <a:avLst/>
          </a:prstGeom>
        </p:spPr>
        <p:txBody>
          <a:bodyPr vert="horz" lIns="91440" tIns="45720" rIns="91440" bIns="45720" rtlCol="0" anchor="b"/>
          <a:lstStyle>
            <a:lvl1pPr algn="l">
              <a:defRPr sz="1200"/>
            </a:lvl1pPr>
          </a:lstStyle>
          <a:p>
            <a:endParaRPr lang="fr-CH"/>
          </a:p>
        </p:txBody>
      </p:sp>
      <p:sp>
        <p:nvSpPr>
          <p:cNvPr id="5" name="Slide Number Placeholder 4"/>
          <p:cNvSpPr>
            <a:spLocks noGrp="1"/>
          </p:cNvSpPr>
          <p:nvPr>
            <p:ph type="sldNum" sz="quarter" idx="3"/>
          </p:nvPr>
        </p:nvSpPr>
        <p:spPr>
          <a:xfrm>
            <a:off x="3777607" y="9264227"/>
            <a:ext cx="2889938" cy="487680"/>
          </a:xfrm>
          <a:prstGeom prst="rect">
            <a:avLst/>
          </a:prstGeom>
        </p:spPr>
        <p:txBody>
          <a:bodyPr vert="horz" lIns="91440" tIns="45720" rIns="91440" bIns="45720" rtlCol="0" anchor="b"/>
          <a:lstStyle>
            <a:lvl1pPr algn="r">
              <a:defRPr sz="1200"/>
            </a:lvl1pPr>
          </a:lstStyle>
          <a:p>
            <a:fld id="{AD542417-273F-4C42-B2FF-65DB4A2BE73C}" type="slidenum">
              <a:rPr lang="fr-CH" smtClean="0"/>
              <a:t>‹#›</a:t>
            </a:fld>
            <a:endParaRPr lang="fr-CH"/>
          </a:p>
        </p:txBody>
      </p:sp>
    </p:spTree>
    <p:extLst>
      <p:ext uri="{BB962C8B-B14F-4D97-AF65-F5344CB8AC3E}">
        <p14:creationId xmlns:p14="http://schemas.microsoft.com/office/powerpoint/2010/main" val="1992325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8768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87680"/>
          </a:xfrm>
          <a:prstGeom prst="rect">
            <a:avLst/>
          </a:prstGeom>
        </p:spPr>
        <p:txBody>
          <a:bodyPr vert="horz" lIns="91440" tIns="45720" rIns="91440" bIns="45720" rtlCol="0"/>
          <a:lstStyle>
            <a:lvl1pPr algn="r">
              <a:defRPr sz="1200"/>
            </a:lvl1pPr>
          </a:lstStyle>
          <a:p>
            <a:fld id="{E037E8E0-0D3D-41CA-8D25-F5788B785494}" type="datetimeFigureOut">
              <a:rPr lang="en-US" smtClean="0"/>
              <a:t>9/7/2022</a:t>
            </a:fld>
            <a:endParaRPr lang="en-US"/>
          </a:p>
        </p:txBody>
      </p:sp>
      <p:sp>
        <p:nvSpPr>
          <p:cNvPr id="4" name="Slide Image Placeholder 3"/>
          <p:cNvSpPr>
            <a:spLocks noGrp="1" noRot="1" noChangeAspect="1"/>
          </p:cNvSpPr>
          <p:nvPr>
            <p:ph type="sldImg" idx="2"/>
          </p:nvPr>
        </p:nvSpPr>
        <p:spPr>
          <a:xfrm>
            <a:off x="84138" y="731838"/>
            <a:ext cx="6500812" cy="36576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632960"/>
            <a:ext cx="5335270" cy="438912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64227"/>
            <a:ext cx="2889938" cy="48768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264227"/>
            <a:ext cx="2889938" cy="487680"/>
          </a:xfrm>
          <a:prstGeom prst="rect">
            <a:avLst/>
          </a:prstGeom>
        </p:spPr>
        <p:txBody>
          <a:bodyPr vert="horz" lIns="91440" tIns="45720" rIns="91440" bIns="45720" rtlCol="0" anchor="b"/>
          <a:lstStyle>
            <a:lvl1pPr algn="r">
              <a:defRPr sz="1200"/>
            </a:lvl1pPr>
          </a:lstStyle>
          <a:p>
            <a:fld id="{4F776D2D-CF9E-47DC-A4C3-3C5A97CA6010}" type="slidenum">
              <a:rPr lang="en-US" smtClean="0"/>
              <a:t>‹#›</a:t>
            </a:fld>
            <a:endParaRPr lang="en-US"/>
          </a:p>
        </p:txBody>
      </p:sp>
    </p:spTree>
    <p:extLst>
      <p:ext uri="{BB962C8B-B14F-4D97-AF65-F5344CB8AC3E}">
        <p14:creationId xmlns:p14="http://schemas.microsoft.com/office/powerpoint/2010/main" val="2576230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1</a:t>
            </a:fld>
            <a:endParaRPr lang="en-US"/>
          </a:p>
        </p:txBody>
      </p:sp>
    </p:spTree>
    <p:extLst>
      <p:ext uri="{BB962C8B-B14F-4D97-AF65-F5344CB8AC3E}">
        <p14:creationId xmlns:p14="http://schemas.microsoft.com/office/powerpoint/2010/main" val="1132503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10</a:t>
            </a:fld>
            <a:endParaRPr lang="en-US"/>
          </a:p>
        </p:txBody>
      </p:sp>
    </p:spTree>
    <p:extLst>
      <p:ext uri="{BB962C8B-B14F-4D97-AF65-F5344CB8AC3E}">
        <p14:creationId xmlns:p14="http://schemas.microsoft.com/office/powerpoint/2010/main" val="1135402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A616E6-3282-49AF-B187-AFD585911299}" type="slidenum">
              <a:rPr lang="en-US" smtClean="0"/>
              <a:t>11</a:t>
            </a:fld>
            <a:endParaRPr lang="en-US"/>
          </a:p>
        </p:txBody>
      </p:sp>
    </p:spTree>
    <p:extLst>
      <p:ext uri="{BB962C8B-B14F-4D97-AF65-F5344CB8AC3E}">
        <p14:creationId xmlns:p14="http://schemas.microsoft.com/office/powerpoint/2010/main" val="2916103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12</a:t>
            </a:fld>
            <a:endParaRPr lang="en-US"/>
          </a:p>
        </p:txBody>
      </p:sp>
    </p:spTree>
    <p:extLst>
      <p:ext uri="{BB962C8B-B14F-4D97-AF65-F5344CB8AC3E}">
        <p14:creationId xmlns:p14="http://schemas.microsoft.com/office/powerpoint/2010/main" val="1040097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13</a:t>
            </a:fld>
            <a:endParaRPr lang="en-US"/>
          </a:p>
        </p:txBody>
      </p:sp>
    </p:spTree>
    <p:extLst>
      <p:ext uri="{BB962C8B-B14F-4D97-AF65-F5344CB8AC3E}">
        <p14:creationId xmlns:p14="http://schemas.microsoft.com/office/powerpoint/2010/main" val="2110939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Document frozen = WG experts/project leader/etc cannot change the content, but the document may still be accessible by them for annotations.</a:t>
            </a:r>
          </a:p>
        </p:txBody>
      </p:sp>
      <p:sp>
        <p:nvSpPr>
          <p:cNvPr id="4" name="Slide Number Placeholder 3"/>
          <p:cNvSpPr>
            <a:spLocks noGrp="1"/>
          </p:cNvSpPr>
          <p:nvPr>
            <p:ph type="sldNum" sz="quarter" idx="5"/>
          </p:nvPr>
        </p:nvSpPr>
        <p:spPr/>
        <p:txBody>
          <a:bodyPr/>
          <a:lstStyle/>
          <a:p>
            <a:fld id="{4F776D2D-CF9E-47DC-A4C3-3C5A97CA6010}" type="slidenum">
              <a:rPr lang="en-US" smtClean="0"/>
              <a:t>14</a:t>
            </a:fld>
            <a:endParaRPr lang="en-US"/>
          </a:p>
        </p:txBody>
      </p:sp>
    </p:spTree>
    <p:extLst>
      <p:ext uri="{BB962C8B-B14F-4D97-AF65-F5344CB8AC3E}">
        <p14:creationId xmlns:p14="http://schemas.microsoft.com/office/powerpoint/2010/main" val="2701143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15</a:t>
            </a:fld>
            <a:endParaRPr lang="en-US"/>
          </a:p>
        </p:txBody>
      </p:sp>
    </p:spTree>
    <p:extLst>
      <p:ext uri="{BB962C8B-B14F-4D97-AF65-F5344CB8AC3E}">
        <p14:creationId xmlns:p14="http://schemas.microsoft.com/office/powerpoint/2010/main" val="131990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 New interface = Symphony</a:t>
            </a:r>
          </a:p>
        </p:txBody>
      </p:sp>
      <p:sp>
        <p:nvSpPr>
          <p:cNvPr id="4" name="Slide Number Placeholder 3"/>
          <p:cNvSpPr>
            <a:spLocks noGrp="1"/>
          </p:cNvSpPr>
          <p:nvPr>
            <p:ph type="sldNum" sz="quarter" idx="5"/>
          </p:nvPr>
        </p:nvSpPr>
        <p:spPr/>
        <p:txBody>
          <a:bodyPr/>
          <a:lstStyle/>
          <a:p>
            <a:fld id="{4F776D2D-CF9E-47DC-A4C3-3C5A97CA6010}" type="slidenum">
              <a:rPr lang="en-US" smtClean="0"/>
              <a:t>16</a:t>
            </a:fld>
            <a:endParaRPr lang="en-US"/>
          </a:p>
        </p:txBody>
      </p:sp>
    </p:spTree>
    <p:extLst>
      <p:ext uri="{BB962C8B-B14F-4D97-AF65-F5344CB8AC3E}">
        <p14:creationId xmlns:p14="http://schemas.microsoft.com/office/powerpoint/2010/main" val="2532610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17</a:t>
            </a:fld>
            <a:endParaRPr lang="en-US"/>
          </a:p>
        </p:txBody>
      </p:sp>
    </p:spTree>
    <p:extLst>
      <p:ext uri="{BB962C8B-B14F-4D97-AF65-F5344CB8AC3E}">
        <p14:creationId xmlns:p14="http://schemas.microsoft.com/office/powerpoint/2010/main" val="1057103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18</a:t>
            </a:fld>
            <a:endParaRPr lang="en-US"/>
          </a:p>
        </p:txBody>
      </p:sp>
    </p:spTree>
    <p:extLst>
      <p:ext uri="{BB962C8B-B14F-4D97-AF65-F5344CB8AC3E}">
        <p14:creationId xmlns:p14="http://schemas.microsoft.com/office/powerpoint/2010/main" val="169363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19</a:t>
            </a:fld>
            <a:endParaRPr lang="en-US"/>
          </a:p>
        </p:txBody>
      </p:sp>
    </p:spTree>
    <p:extLst>
      <p:ext uri="{BB962C8B-B14F-4D97-AF65-F5344CB8AC3E}">
        <p14:creationId xmlns:p14="http://schemas.microsoft.com/office/powerpoint/2010/main" val="1184502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a:t>
            </a:fld>
            <a:endParaRPr lang="en-US"/>
          </a:p>
        </p:txBody>
      </p:sp>
    </p:spTree>
    <p:extLst>
      <p:ext uri="{BB962C8B-B14F-4D97-AF65-F5344CB8AC3E}">
        <p14:creationId xmlns:p14="http://schemas.microsoft.com/office/powerpoint/2010/main" val="3270256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20</a:t>
            </a:fld>
            <a:endParaRPr lang="en-US"/>
          </a:p>
        </p:txBody>
      </p:sp>
    </p:spTree>
    <p:extLst>
      <p:ext uri="{BB962C8B-B14F-4D97-AF65-F5344CB8AC3E}">
        <p14:creationId xmlns:p14="http://schemas.microsoft.com/office/powerpoint/2010/main" val="291170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21</a:t>
            </a:fld>
            <a:endParaRPr lang="en-US"/>
          </a:p>
        </p:txBody>
      </p:sp>
    </p:spTree>
    <p:extLst>
      <p:ext uri="{BB962C8B-B14F-4D97-AF65-F5344CB8AC3E}">
        <p14:creationId xmlns:p14="http://schemas.microsoft.com/office/powerpoint/2010/main" val="903156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Segoe UI" panose="020B0502040204020203" pitchFamily="34" charset="0"/>
              </a:rPr>
              <a:t>New graphics can be replaced.</a:t>
            </a:r>
          </a:p>
          <a:p>
            <a:r>
              <a:rPr lang="en-GB" sz="1800" dirty="0">
                <a:effectLst/>
                <a:latin typeface="Segoe UI" panose="020B0502040204020203" pitchFamily="34" charset="0"/>
              </a:rPr>
              <a:t>The formulae can be edited inside the comment, but not in the proposed change.</a:t>
            </a:r>
            <a:endParaRPr lang="en-GB" dirty="0"/>
          </a:p>
        </p:txBody>
      </p:sp>
      <p:sp>
        <p:nvSpPr>
          <p:cNvPr id="4" name="Slide Number Placeholder 3"/>
          <p:cNvSpPr>
            <a:spLocks noGrp="1"/>
          </p:cNvSpPr>
          <p:nvPr>
            <p:ph type="sldNum" sz="quarter" idx="5"/>
          </p:nvPr>
        </p:nvSpPr>
        <p:spPr/>
        <p:txBody>
          <a:bodyPr/>
          <a:lstStyle/>
          <a:p>
            <a:fld id="{4F776D2D-CF9E-47DC-A4C3-3C5A97CA6010}" type="slidenum">
              <a:rPr lang="en-US" smtClean="0"/>
              <a:t>22</a:t>
            </a:fld>
            <a:endParaRPr lang="en-US"/>
          </a:p>
        </p:txBody>
      </p:sp>
    </p:spTree>
    <p:extLst>
      <p:ext uri="{BB962C8B-B14F-4D97-AF65-F5344CB8AC3E}">
        <p14:creationId xmlns:p14="http://schemas.microsoft.com/office/powerpoint/2010/main" val="40639621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23</a:t>
            </a:fld>
            <a:endParaRPr lang="en-US"/>
          </a:p>
        </p:txBody>
      </p:sp>
    </p:spTree>
    <p:extLst>
      <p:ext uri="{BB962C8B-B14F-4D97-AF65-F5344CB8AC3E}">
        <p14:creationId xmlns:p14="http://schemas.microsoft.com/office/powerpoint/2010/main" val="4275529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24</a:t>
            </a:fld>
            <a:endParaRPr lang="en-US"/>
          </a:p>
        </p:txBody>
      </p:sp>
    </p:spTree>
    <p:extLst>
      <p:ext uri="{BB962C8B-B14F-4D97-AF65-F5344CB8AC3E}">
        <p14:creationId xmlns:p14="http://schemas.microsoft.com/office/powerpoint/2010/main" val="3534548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25</a:t>
            </a:fld>
            <a:endParaRPr lang="en-US"/>
          </a:p>
        </p:txBody>
      </p:sp>
    </p:spTree>
    <p:extLst>
      <p:ext uri="{BB962C8B-B14F-4D97-AF65-F5344CB8AC3E}">
        <p14:creationId xmlns:p14="http://schemas.microsoft.com/office/powerpoint/2010/main" val="3503678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26</a:t>
            </a:fld>
            <a:endParaRPr lang="en-US"/>
          </a:p>
        </p:txBody>
      </p:sp>
    </p:spTree>
    <p:extLst>
      <p:ext uri="{BB962C8B-B14F-4D97-AF65-F5344CB8AC3E}">
        <p14:creationId xmlns:p14="http://schemas.microsoft.com/office/powerpoint/2010/main" val="2859074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27</a:t>
            </a:fld>
            <a:endParaRPr lang="en-US"/>
          </a:p>
        </p:txBody>
      </p:sp>
    </p:spTree>
    <p:extLst>
      <p:ext uri="{BB962C8B-B14F-4D97-AF65-F5344CB8AC3E}">
        <p14:creationId xmlns:p14="http://schemas.microsoft.com/office/powerpoint/2010/main" val="1507521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28</a:t>
            </a:fld>
            <a:endParaRPr lang="en-US"/>
          </a:p>
        </p:txBody>
      </p:sp>
    </p:spTree>
    <p:extLst>
      <p:ext uri="{BB962C8B-B14F-4D97-AF65-F5344CB8AC3E}">
        <p14:creationId xmlns:p14="http://schemas.microsoft.com/office/powerpoint/2010/main" val="965622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Submission = not a “submit” button but the result of making individual comments into national ones.</a:t>
            </a:r>
          </a:p>
        </p:txBody>
      </p:sp>
      <p:sp>
        <p:nvSpPr>
          <p:cNvPr id="4" name="Slide Number Placeholder 3"/>
          <p:cNvSpPr>
            <a:spLocks noGrp="1"/>
          </p:cNvSpPr>
          <p:nvPr>
            <p:ph type="sldNum" sz="quarter" idx="5"/>
          </p:nvPr>
        </p:nvSpPr>
        <p:spPr/>
        <p:txBody>
          <a:bodyPr/>
          <a:lstStyle/>
          <a:p>
            <a:fld id="{4F776D2D-CF9E-47DC-A4C3-3C5A97CA6010}" type="slidenum">
              <a:rPr lang="en-US" smtClean="0"/>
              <a:t>29</a:t>
            </a:fld>
            <a:endParaRPr lang="en-US"/>
          </a:p>
        </p:txBody>
      </p:sp>
    </p:spTree>
    <p:extLst>
      <p:ext uri="{BB962C8B-B14F-4D97-AF65-F5344CB8AC3E}">
        <p14:creationId xmlns:p14="http://schemas.microsoft.com/office/powerpoint/2010/main" val="12690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a:t>
            </a:fld>
            <a:endParaRPr lang="en-US"/>
          </a:p>
        </p:txBody>
      </p:sp>
    </p:spTree>
    <p:extLst>
      <p:ext uri="{BB962C8B-B14F-4D97-AF65-F5344CB8AC3E}">
        <p14:creationId xmlns:p14="http://schemas.microsoft.com/office/powerpoint/2010/main" val="334136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A616E6-3282-49AF-B187-AFD585911299}"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76983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31</a:t>
            </a:fld>
            <a:endParaRPr lang="en-US"/>
          </a:p>
        </p:txBody>
      </p:sp>
    </p:spTree>
    <p:extLst>
      <p:ext uri="{BB962C8B-B14F-4D97-AF65-F5344CB8AC3E}">
        <p14:creationId xmlns:p14="http://schemas.microsoft.com/office/powerpoint/2010/main" val="2050295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32</a:t>
            </a:fld>
            <a:endParaRPr lang="en-US"/>
          </a:p>
        </p:txBody>
      </p:sp>
    </p:spTree>
    <p:extLst>
      <p:ext uri="{BB962C8B-B14F-4D97-AF65-F5344CB8AC3E}">
        <p14:creationId xmlns:p14="http://schemas.microsoft.com/office/powerpoint/2010/main" val="108758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Put the links in the chat</a:t>
            </a:r>
          </a:p>
        </p:txBody>
      </p:sp>
      <p:sp>
        <p:nvSpPr>
          <p:cNvPr id="4" name="Slide Number Placeholder 3"/>
          <p:cNvSpPr>
            <a:spLocks noGrp="1"/>
          </p:cNvSpPr>
          <p:nvPr>
            <p:ph type="sldNum" sz="quarter" idx="5"/>
          </p:nvPr>
        </p:nvSpPr>
        <p:spPr/>
        <p:txBody>
          <a:bodyPr/>
          <a:lstStyle/>
          <a:p>
            <a:fld id="{4F776D2D-CF9E-47DC-A4C3-3C5A97CA6010}" type="slidenum">
              <a:rPr lang="en-US" smtClean="0"/>
              <a:t>33</a:t>
            </a:fld>
            <a:endParaRPr lang="en-US"/>
          </a:p>
        </p:txBody>
      </p:sp>
    </p:spTree>
    <p:extLst>
      <p:ext uri="{BB962C8B-B14F-4D97-AF65-F5344CB8AC3E}">
        <p14:creationId xmlns:p14="http://schemas.microsoft.com/office/powerpoint/2010/main" val="3920212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35</a:t>
            </a:fld>
            <a:endParaRPr lang="en-US"/>
          </a:p>
        </p:txBody>
      </p:sp>
    </p:spTree>
    <p:extLst>
      <p:ext uri="{BB962C8B-B14F-4D97-AF65-F5344CB8AC3E}">
        <p14:creationId xmlns:p14="http://schemas.microsoft.com/office/powerpoint/2010/main" val="4265182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36</a:t>
            </a:fld>
            <a:endParaRPr lang="en-US"/>
          </a:p>
        </p:txBody>
      </p:sp>
    </p:spTree>
    <p:extLst>
      <p:ext uri="{BB962C8B-B14F-4D97-AF65-F5344CB8AC3E}">
        <p14:creationId xmlns:p14="http://schemas.microsoft.com/office/powerpoint/2010/main" val="1555663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37</a:t>
            </a:fld>
            <a:endParaRPr lang="en-US"/>
          </a:p>
        </p:txBody>
      </p:sp>
    </p:spTree>
    <p:extLst>
      <p:ext uri="{BB962C8B-B14F-4D97-AF65-F5344CB8AC3E}">
        <p14:creationId xmlns:p14="http://schemas.microsoft.com/office/powerpoint/2010/main" val="30993566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38</a:t>
            </a:fld>
            <a:endParaRPr lang="en-US"/>
          </a:p>
        </p:txBody>
      </p:sp>
    </p:spTree>
    <p:extLst>
      <p:ext uri="{BB962C8B-B14F-4D97-AF65-F5344CB8AC3E}">
        <p14:creationId xmlns:p14="http://schemas.microsoft.com/office/powerpoint/2010/main" val="39863569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A616E6-3282-49AF-B187-AFD585911299}"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43570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40</a:t>
            </a:fld>
            <a:endParaRPr lang="en-US"/>
          </a:p>
        </p:txBody>
      </p:sp>
    </p:spTree>
    <p:extLst>
      <p:ext uri="{BB962C8B-B14F-4D97-AF65-F5344CB8AC3E}">
        <p14:creationId xmlns:p14="http://schemas.microsoft.com/office/powerpoint/2010/main" val="2715714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rPr>
              <a:t>The vision of the OSD </a:t>
            </a:r>
            <a:r>
              <a:rPr lang="en-US" b="0" i="0" err="1">
                <a:solidFill>
                  <a:srgbClr val="000000"/>
                </a:solidFill>
                <a:effectLst/>
                <a:latin typeface="Arial" panose="020B0604020202020204" pitchFamily="34" charset="0"/>
              </a:rPr>
              <a:t>programme</a:t>
            </a:r>
            <a:r>
              <a:rPr lang="en-US" b="0" i="0">
                <a:solidFill>
                  <a:srgbClr val="000000"/>
                </a:solidFill>
                <a:effectLst/>
                <a:latin typeface="Arial" panose="020B0604020202020204" pitchFamily="34" charset="0"/>
              </a:rPr>
              <a:t> is to create an online environment for standards developers to work efficiently and collaboratively from the preparatory stage all the way to publication. The platform will include the 3 main content creation process of a standard that is: Authoring, commenting and internal editing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A616E6-3282-49AF-B187-AFD585911299}"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95934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Calibri" panose="020F0502020204030204" pitchFamily="34" charset="0"/>
                <a:ea typeface="Malgun Gothic" panose="020B0503020000020004" pitchFamily="34" charset="-127"/>
              </a:rPr>
              <a:t>Participants who are also members of ISO may have also received this information from them.</a:t>
            </a:r>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5</a:t>
            </a:fld>
            <a:endParaRPr lang="en-US"/>
          </a:p>
        </p:txBody>
      </p:sp>
    </p:spTree>
    <p:extLst>
      <p:ext uri="{BB962C8B-B14F-4D97-AF65-F5344CB8AC3E}">
        <p14:creationId xmlns:p14="http://schemas.microsoft.com/office/powerpoint/2010/main" val="1786544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u="none">
                <a:cs typeface="Arial"/>
              </a:rPr>
              <a:t>Those three main content creation process are implemented step by step… </a:t>
            </a:r>
          </a:p>
          <a:p>
            <a:endParaRPr lang="en-GB" i="0" u="none">
              <a:cs typeface="Arial"/>
            </a:endParaRPr>
          </a:p>
          <a:p>
            <a:r>
              <a:rPr lang="en-GB" i="0" u="none">
                <a:cs typeface="Arial"/>
              </a:rPr>
              <a:t>First we are building the foundation which is to enable the creation of the content in the platform, then we are integrating the member commenting process and finally we’ll integrate the work of the internal editor which is the review of the content to transform the document into a standard. </a:t>
            </a:r>
          </a:p>
          <a:p>
            <a:endParaRPr lang="en-GB" i="0" u="none">
              <a:cs typeface="Arial"/>
            </a:endParaRPr>
          </a:p>
          <a:p>
            <a:r>
              <a:rPr lang="en-GB" i="0" u="none">
                <a:cs typeface="Arial"/>
              </a:rPr>
              <a:t>Once we have the three process integrated we’ll open the platform to the IEC/ISO…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A616E6-3282-49AF-B187-AFD585911299}" type="slidenum">
              <a:rPr kumimoji="0" lang="en-US" sz="12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6293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7</a:t>
            </a:fld>
            <a:endParaRPr lang="en-US"/>
          </a:p>
        </p:txBody>
      </p:sp>
    </p:spTree>
    <p:extLst>
      <p:ext uri="{BB962C8B-B14F-4D97-AF65-F5344CB8AC3E}">
        <p14:creationId xmlns:p14="http://schemas.microsoft.com/office/powerpoint/2010/main" val="681984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F776D2D-CF9E-47DC-A4C3-3C5A97CA6010}" type="slidenum">
              <a:rPr lang="en-US" smtClean="0"/>
              <a:t>8</a:t>
            </a:fld>
            <a:endParaRPr lang="en-US"/>
          </a:p>
        </p:txBody>
      </p:sp>
    </p:spTree>
    <p:extLst>
      <p:ext uri="{BB962C8B-B14F-4D97-AF65-F5344CB8AC3E}">
        <p14:creationId xmlns:p14="http://schemas.microsoft.com/office/powerpoint/2010/main" val="393052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Define NCAs orally</a:t>
            </a:r>
          </a:p>
        </p:txBody>
      </p:sp>
      <p:sp>
        <p:nvSpPr>
          <p:cNvPr id="4" name="Slide Number Placeholder 3"/>
          <p:cNvSpPr>
            <a:spLocks noGrp="1"/>
          </p:cNvSpPr>
          <p:nvPr>
            <p:ph type="sldNum" sz="quarter" idx="5"/>
          </p:nvPr>
        </p:nvSpPr>
        <p:spPr/>
        <p:txBody>
          <a:bodyPr/>
          <a:lstStyle/>
          <a:p>
            <a:fld id="{11A616E6-3282-49AF-B187-AFD585911299}" type="slidenum">
              <a:rPr lang="en-US" smtClean="0"/>
              <a:t>9</a:t>
            </a:fld>
            <a:endParaRPr lang="en-US"/>
          </a:p>
        </p:txBody>
      </p:sp>
    </p:spTree>
    <p:extLst>
      <p:ext uri="{BB962C8B-B14F-4D97-AF65-F5344CB8AC3E}">
        <p14:creationId xmlns:p14="http://schemas.microsoft.com/office/powerpoint/2010/main" val="22159821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97"/>
            <a:ext cx="9166225" cy="3724275"/>
          </a:xfrm>
        </p:spPr>
        <p:txBody>
          <a:bodyPr/>
          <a:lstStyle/>
          <a:p>
            <a:r>
              <a:rPr lang="en-US"/>
              <a:t>Click icon to add picture</a:t>
            </a:r>
            <a:endParaRPr lang="en-GB"/>
          </a:p>
        </p:txBody>
      </p:sp>
      <p:sp>
        <p:nvSpPr>
          <p:cNvPr id="11" name="Rectangle 10"/>
          <p:cNvSpPr/>
          <p:nvPr userDrawn="1"/>
        </p:nvSpPr>
        <p:spPr>
          <a:xfrm>
            <a:off x="-50444" y="3723878"/>
            <a:ext cx="9216000" cy="1447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2454" y="3807978"/>
            <a:ext cx="1146050" cy="1319787"/>
          </a:xfrm>
          <a:prstGeom prst="rect">
            <a:avLst/>
          </a:prstGeom>
        </p:spPr>
      </p:pic>
      <p:sp>
        <p:nvSpPr>
          <p:cNvPr id="2" name="Titre 1"/>
          <p:cNvSpPr>
            <a:spLocks noGrp="1"/>
          </p:cNvSpPr>
          <p:nvPr>
            <p:ph type="title" hasCustomPrompt="1"/>
          </p:nvPr>
        </p:nvSpPr>
        <p:spPr>
          <a:xfrm>
            <a:off x="467545" y="1983199"/>
            <a:ext cx="8064896"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lvl1pPr algn="ctr">
              <a:defRPr lang="fr-CH" sz="4000">
                <a:ln w="11430">
                  <a:solidFill>
                    <a:schemeClr val="tx2"/>
                  </a:solidFill>
                </a:ln>
                <a:solidFill>
                  <a:srgbClr val="FFC000"/>
                </a:solidFill>
                <a:effectLst/>
              </a:defRPr>
            </a:lvl1pPr>
          </a:lstStyle>
          <a:p>
            <a:r>
              <a:rPr lang="en-US"/>
              <a:t>Presentation title</a:t>
            </a:r>
            <a:br>
              <a:rPr lang="en-US"/>
            </a:br>
            <a:r>
              <a:rPr lang="en-US"/>
              <a:t>(change font </a:t>
            </a:r>
            <a:r>
              <a:rPr lang="en-US" err="1"/>
              <a:t>colour</a:t>
            </a:r>
            <a:r>
              <a:rPr lang="en-US"/>
              <a:t> if required)</a:t>
            </a:r>
            <a:endParaRPr lang="en-US" sz="5000" b="1">
              <a:ln w="11430">
                <a:solidFill>
                  <a:schemeClr val="tx2"/>
                </a:solidFill>
              </a:ln>
              <a:solidFill>
                <a:srgbClr val="FFC000"/>
              </a:solidFill>
              <a:effectLst>
                <a:outerShdw blurRad="50800" dist="39000" dir="5460000" algn="tl">
                  <a:srgbClr val="000000">
                    <a:alpha val="38000"/>
                  </a:srgbClr>
                </a:outerShdw>
              </a:effectLst>
              <a:latin typeface="Arial" pitchFamily="34" charset="0"/>
              <a:cs typeface="Arial" pitchFamily="34" charset="0"/>
            </a:endParaRPr>
          </a:p>
        </p:txBody>
      </p:sp>
    </p:spTree>
    <p:extLst>
      <p:ext uri="{BB962C8B-B14F-4D97-AF65-F5344CB8AC3E}">
        <p14:creationId xmlns:p14="http://schemas.microsoft.com/office/powerpoint/2010/main" val="2720058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ound tabl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82947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ound tabl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431168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round tabl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4155914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formity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2717307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round tabl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2532251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alm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263951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ircl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845831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ircle background &amp; text">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406466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ircle background &amp; text">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9018824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ircle background &amp; text">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4"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031083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orld background &amp; text">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41435163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circle background &amp; text">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2469957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title slide dark">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F983E3D-8CF5-443A-A947-F913EE17176A}" type="slidenum">
              <a:rPr lang="en-US" smtClean="0"/>
              <a:pPr/>
              <a:t>‹#›</a:t>
            </a:fld>
            <a:endParaRPr lang="en-US"/>
          </a:p>
        </p:txBody>
      </p:sp>
      <p:sp>
        <p:nvSpPr>
          <p:cNvPr id="6" name="Title 1"/>
          <p:cNvSpPr>
            <a:spLocks noGrp="1"/>
          </p:cNvSpPr>
          <p:nvPr>
            <p:ph type="title" hasCustomPrompt="1"/>
          </p:nvPr>
        </p:nvSpPr>
        <p:spPr>
          <a:xfrm>
            <a:off x="548878" y="2187030"/>
            <a:ext cx="8106053" cy="769441"/>
          </a:xfrm>
          <a:noFill/>
        </p:spPr>
        <p:txBody>
          <a:bodyPr wrap="square" lIns="0" rIns="0">
            <a:spAutoFit/>
          </a:bodyPr>
          <a:lstStyle>
            <a:lvl1pPr>
              <a:defRPr b="0"/>
            </a:lvl1pPr>
          </a:lstStyle>
          <a:p>
            <a:r>
              <a:rPr lang="en-US"/>
              <a:t>Click to add title</a:t>
            </a:r>
          </a:p>
        </p:txBody>
      </p:sp>
    </p:spTree>
    <p:extLst>
      <p:ext uri="{BB962C8B-B14F-4D97-AF65-F5344CB8AC3E}">
        <p14:creationId xmlns:p14="http://schemas.microsoft.com/office/powerpoint/2010/main" val="199832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DCF6FFF-FD7D-47A2-BF40-72BE5E6400FF}"/>
              </a:ext>
            </a:extLst>
          </p:cNvPr>
          <p:cNvSpPr>
            <a:spLocks noGrp="1"/>
          </p:cNvSpPr>
          <p:nvPr>
            <p:ph type="pic" sz="quarter" idx="12"/>
          </p:nvPr>
        </p:nvSpPr>
        <p:spPr>
          <a:xfrm>
            <a:off x="0" y="0"/>
            <a:ext cx="9144000" cy="5147907"/>
          </a:xfrm>
          <a:prstGeom prst="rect">
            <a:avLst/>
          </a:prstGeom>
        </p:spPr>
        <p:txBody>
          <a:bodyPr/>
          <a:lstStyle/>
          <a:p>
            <a:r>
              <a:rPr lang="en-US"/>
              <a:t>Click icon to add picture</a:t>
            </a:r>
          </a:p>
        </p:txBody>
      </p:sp>
      <p:sp>
        <p:nvSpPr>
          <p:cNvPr id="4" name="Footer Placeholder 3"/>
          <p:cNvSpPr>
            <a:spLocks noGrp="1"/>
          </p:cNvSpPr>
          <p:nvPr>
            <p:ph type="ft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3F983E3D-8CF5-443A-A947-F913EE17176A}" type="slidenum">
              <a:rPr lang="en-US" smtClean="0"/>
              <a:pPr/>
              <a:t>‹#›</a:t>
            </a:fld>
            <a:endParaRPr lang="en-US"/>
          </a:p>
        </p:txBody>
      </p:sp>
      <p:sp>
        <p:nvSpPr>
          <p:cNvPr id="6" name="Title 1"/>
          <p:cNvSpPr>
            <a:spLocks noGrp="1"/>
          </p:cNvSpPr>
          <p:nvPr>
            <p:ph type="title" hasCustomPrompt="1"/>
          </p:nvPr>
        </p:nvSpPr>
        <p:spPr>
          <a:xfrm>
            <a:off x="548878" y="2187030"/>
            <a:ext cx="8106053" cy="769441"/>
          </a:xfrm>
          <a:noFill/>
        </p:spPr>
        <p:txBody>
          <a:bodyPr wrap="square" lIns="0" rIns="0">
            <a:spAutoFit/>
          </a:bodyPr>
          <a:lstStyle>
            <a:lvl1pPr>
              <a:defRPr b="0"/>
            </a:lvl1pPr>
          </a:lstStyle>
          <a:p>
            <a:r>
              <a:rPr lang="en-US"/>
              <a:t>Click to add title</a:t>
            </a:r>
          </a:p>
        </p:txBody>
      </p:sp>
    </p:spTree>
    <p:extLst>
      <p:ext uri="{BB962C8B-B14F-4D97-AF65-F5344CB8AC3E}">
        <p14:creationId xmlns:p14="http://schemas.microsoft.com/office/powerpoint/2010/main" val="33172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Inside slides (text without backgroun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8349832" y="4737507"/>
            <a:ext cx="305100" cy="410400"/>
          </a:xfrm>
          <a:prstGeom prst="rect">
            <a:avLst/>
          </a:prstGeom>
        </p:spPr>
        <p:txBody>
          <a:bodyPr/>
          <a:lstStyle/>
          <a:p>
            <a:endParaRPr lang="en-US"/>
          </a:p>
        </p:txBody>
      </p:sp>
      <p:sp>
        <p:nvSpPr>
          <p:cNvPr id="5" name="Slide Number Placeholder 4"/>
          <p:cNvSpPr>
            <a:spLocks noGrp="1"/>
          </p:cNvSpPr>
          <p:nvPr>
            <p:ph type="sldNum" sz="quarter" idx="11"/>
          </p:nvPr>
        </p:nvSpPr>
        <p:spPr/>
        <p:txBody>
          <a:bodyPr/>
          <a:lstStyle/>
          <a:p>
            <a:fld id="{3F983E3D-8CF5-443A-A947-F913EE17176A}" type="slidenum">
              <a:rPr lang="en-US" smtClean="0"/>
              <a:pPr/>
              <a:t>‹#›</a:t>
            </a:fld>
            <a:endParaRPr lang="en-US"/>
          </a:p>
        </p:txBody>
      </p:sp>
      <p:sp>
        <p:nvSpPr>
          <p:cNvPr id="7" name="Title Placeholder 11"/>
          <p:cNvSpPr>
            <a:spLocks noGrp="1"/>
          </p:cNvSpPr>
          <p:nvPr>
            <p:ph type="title"/>
          </p:nvPr>
        </p:nvSpPr>
        <p:spPr>
          <a:xfrm>
            <a:off x="523845" y="423949"/>
            <a:ext cx="8101013" cy="769441"/>
          </a:xfrm>
          <a:prstGeom prst="rect">
            <a:avLst/>
          </a:prstGeom>
          <a:noFill/>
        </p:spPr>
        <p:txBody>
          <a:bodyPr vert="horz" lIns="0" tIns="45720" rIns="0" bIns="45720" rtlCol="0" anchor="t" anchorCtr="0">
            <a:spAutoFit/>
          </a:bodyPr>
          <a:lstStyle/>
          <a:p>
            <a:r>
              <a:rPr lang="en-US"/>
              <a:t>Click to edit title</a:t>
            </a:r>
          </a:p>
        </p:txBody>
      </p:sp>
      <p:sp>
        <p:nvSpPr>
          <p:cNvPr id="3" name="Text Placeholder 2"/>
          <p:cNvSpPr>
            <a:spLocks noGrp="1"/>
          </p:cNvSpPr>
          <p:nvPr>
            <p:ph type="body" sz="quarter" idx="12" hasCustomPrompt="1"/>
          </p:nvPr>
        </p:nvSpPr>
        <p:spPr>
          <a:xfrm>
            <a:off x="539354" y="1432861"/>
            <a:ext cx="8105775" cy="553998"/>
          </a:xfrm>
          <a:prstGeom prst="rect">
            <a:avLst/>
          </a:prstGeom>
          <a:noFill/>
        </p:spPr>
        <p:txBody>
          <a:bodyPr lIns="0" rIns="0">
            <a:spAutoFit/>
          </a:bodyPr>
          <a:lstStyle>
            <a:lvl1pPr marL="0" indent="0">
              <a:buNone/>
              <a:defRPr baseline="0"/>
            </a:lvl1pPr>
          </a:lstStyle>
          <a:p>
            <a:pPr lvl="0"/>
            <a:r>
              <a:rPr lang="en-US"/>
              <a:t>Click to enter text</a:t>
            </a:r>
          </a:p>
        </p:txBody>
      </p:sp>
    </p:spTree>
    <p:extLst>
      <p:ext uri="{BB962C8B-B14F-4D97-AF65-F5344CB8AC3E}">
        <p14:creationId xmlns:p14="http://schemas.microsoft.com/office/powerpoint/2010/main" val="2019100481"/>
      </p:ext>
    </p:extLst>
  </p:cSld>
  <p:clrMapOvr>
    <a:masterClrMapping/>
  </p:clrMapOvr>
  <p:extLst>
    <p:ext uri="{DCECCB84-F9BA-43D5-87BE-67443E8EF086}">
      <p15:sldGuideLst xmlns:p15="http://schemas.microsoft.com/office/powerpoint/2012/main">
        <p15:guide id="1" orient="horz" pos="12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DCF6FFF-FD7D-47A2-BF40-72BE5E6400FF}"/>
              </a:ext>
            </a:extLst>
          </p:cNvPr>
          <p:cNvSpPr>
            <a:spLocks noGrp="1"/>
          </p:cNvSpPr>
          <p:nvPr>
            <p:ph type="pic" sz="quarter" idx="12"/>
          </p:nvPr>
        </p:nvSpPr>
        <p:spPr>
          <a:xfrm>
            <a:off x="0" y="0"/>
            <a:ext cx="9144000" cy="5147907"/>
          </a:xfrm>
          <a:prstGeom prst="rect">
            <a:avLst/>
          </a:prstGeom>
        </p:spPr>
        <p:txBody>
          <a:bodyPr/>
          <a:lstStyle/>
          <a:p>
            <a:r>
              <a:rPr lang="en-US"/>
              <a:t>Click icon to add picture</a:t>
            </a:r>
          </a:p>
        </p:txBody>
      </p:sp>
      <p:sp>
        <p:nvSpPr>
          <p:cNvPr id="4" name="Footer Placeholder 3"/>
          <p:cNvSpPr>
            <a:spLocks noGrp="1"/>
          </p:cNvSpPr>
          <p:nvPr>
            <p:ph type="ft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3F983E3D-8CF5-443A-A947-F913EE17176A}" type="slidenum">
              <a:rPr lang="en-US" smtClean="0"/>
              <a:pPr/>
              <a:t>‹#›</a:t>
            </a:fld>
            <a:endParaRPr lang="en-US"/>
          </a:p>
        </p:txBody>
      </p:sp>
      <p:sp>
        <p:nvSpPr>
          <p:cNvPr id="6" name="Title 1"/>
          <p:cNvSpPr>
            <a:spLocks noGrp="1"/>
          </p:cNvSpPr>
          <p:nvPr>
            <p:ph type="title" hasCustomPrompt="1"/>
          </p:nvPr>
        </p:nvSpPr>
        <p:spPr>
          <a:xfrm>
            <a:off x="548878" y="2225501"/>
            <a:ext cx="8106053" cy="715581"/>
          </a:xfrm>
          <a:noFill/>
        </p:spPr>
        <p:txBody>
          <a:bodyPr wrap="square" lIns="0" rIns="0">
            <a:spAutoFit/>
          </a:bodyPr>
          <a:lstStyle>
            <a:lvl1pPr>
              <a:defRPr b="0"/>
            </a:lvl1pPr>
          </a:lstStyle>
          <a:p>
            <a:r>
              <a:rPr lang="en-US"/>
              <a:t>Click to add title</a:t>
            </a:r>
          </a:p>
        </p:txBody>
      </p:sp>
    </p:spTree>
    <p:extLst>
      <p:ext uri="{BB962C8B-B14F-4D97-AF65-F5344CB8AC3E}">
        <p14:creationId xmlns:p14="http://schemas.microsoft.com/office/powerpoint/2010/main" val="863954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nside slides (text without backgroun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a:p>
        </p:txBody>
      </p:sp>
      <p:sp>
        <p:nvSpPr>
          <p:cNvPr id="5" name="Slide Number Placeholder 4"/>
          <p:cNvSpPr>
            <a:spLocks noGrp="1"/>
          </p:cNvSpPr>
          <p:nvPr>
            <p:ph type="sldNum" sz="quarter" idx="11"/>
          </p:nvPr>
        </p:nvSpPr>
        <p:spPr/>
        <p:txBody>
          <a:bodyPr/>
          <a:lstStyle/>
          <a:p>
            <a:fld id="{3F983E3D-8CF5-443A-A947-F913EE17176A}" type="slidenum">
              <a:rPr lang="en-US" smtClean="0"/>
              <a:pPr/>
              <a:t>‹#›</a:t>
            </a:fld>
            <a:endParaRPr lang="en-US"/>
          </a:p>
        </p:txBody>
      </p:sp>
      <p:sp>
        <p:nvSpPr>
          <p:cNvPr id="7" name="Title Placeholder 11"/>
          <p:cNvSpPr>
            <a:spLocks noGrp="1"/>
          </p:cNvSpPr>
          <p:nvPr>
            <p:ph type="title"/>
          </p:nvPr>
        </p:nvSpPr>
        <p:spPr>
          <a:xfrm>
            <a:off x="523845" y="423949"/>
            <a:ext cx="8101013" cy="715581"/>
          </a:xfrm>
          <a:prstGeom prst="rect">
            <a:avLst/>
          </a:prstGeom>
          <a:noFill/>
        </p:spPr>
        <p:txBody>
          <a:bodyPr vert="horz" lIns="0" tIns="45720" rIns="0" bIns="45720" rtlCol="0" anchor="t" anchorCtr="0">
            <a:spAutoFit/>
          </a:bodyPr>
          <a:lstStyle/>
          <a:p>
            <a:r>
              <a:rPr lang="en-US"/>
              <a:t>Click to edit title</a:t>
            </a:r>
          </a:p>
        </p:txBody>
      </p:sp>
      <p:sp>
        <p:nvSpPr>
          <p:cNvPr id="3" name="Text Placeholder 2"/>
          <p:cNvSpPr>
            <a:spLocks noGrp="1"/>
          </p:cNvSpPr>
          <p:nvPr>
            <p:ph type="body" sz="quarter" idx="12" hasCustomPrompt="1"/>
          </p:nvPr>
        </p:nvSpPr>
        <p:spPr>
          <a:xfrm>
            <a:off x="539354" y="1432861"/>
            <a:ext cx="8105775" cy="383182"/>
          </a:xfrm>
          <a:prstGeom prst="rect">
            <a:avLst/>
          </a:prstGeom>
          <a:noFill/>
        </p:spPr>
        <p:txBody>
          <a:bodyPr lIns="0" rIns="0">
            <a:spAutoFit/>
          </a:bodyPr>
          <a:lstStyle>
            <a:lvl1pPr marL="0" indent="0">
              <a:buNone/>
              <a:defRPr baseline="0"/>
            </a:lvl1pPr>
          </a:lstStyle>
          <a:p>
            <a:pPr lvl="0"/>
            <a:r>
              <a:rPr lang="en-US"/>
              <a:t>Click to enter text</a:t>
            </a:r>
          </a:p>
        </p:txBody>
      </p:sp>
    </p:spTree>
    <p:extLst>
      <p:ext uri="{BB962C8B-B14F-4D97-AF65-F5344CB8AC3E}">
        <p14:creationId xmlns:p14="http://schemas.microsoft.com/office/powerpoint/2010/main" val="1417335627"/>
      </p:ext>
    </p:extLst>
  </p:cSld>
  <p:clrMapOvr>
    <a:masterClrMapping/>
  </p:clrMapOvr>
  <p:extLst>
    <p:ext uri="{DCECCB84-F9BA-43D5-87BE-67443E8EF086}">
      <p15:sldGuideLst xmlns:p15="http://schemas.microsoft.com/office/powerpoint/2012/main">
        <p15:guide id="1" orient="horz" pos="12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08132" y="205979"/>
            <a:ext cx="8278669" cy="857250"/>
          </a:xfrm>
          <a:prstGeom prst="rect">
            <a:avLst/>
          </a:prstGeom>
        </p:spPr>
        <p:txBody>
          <a:bodyPr lIns="0" tIns="0" rIns="0" bIns="0" anchor="t" anchorCtr="0">
            <a:normAutofit/>
          </a:bodyPr>
          <a:lstStyle>
            <a:lvl1pPr algn="l">
              <a:lnSpc>
                <a:spcPts val="2550"/>
              </a:lnSpc>
              <a:defRPr sz="2700" b="1" i="0">
                <a:solidFill>
                  <a:srgbClr val="09346A"/>
                </a:solidFill>
                <a:latin typeface="Helvetica"/>
              </a:defRPr>
            </a:lvl1pPr>
          </a:lstStyle>
          <a:p>
            <a:r>
              <a:rPr lang="en-US"/>
              <a:t>Click to edit Master title style</a:t>
            </a:r>
            <a:endParaRPr lang="en-GB"/>
          </a:p>
        </p:txBody>
      </p:sp>
      <p:sp>
        <p:nvSpPr>
          <p:cNvPr id="3" name="Espace réservé du contenu 2"/>
          <p:cNvSpPr>
            <a:spLocks noGrp="1"/>
          </p:cNvSpPr>
          <p:nvPr>
            <p:ph idx="1"/>
          </p:nvPr>
        </p:nvSpPr>
        <p:spPr>
          <a:xfrm>
            <a:off x="408132" y="1200151"/>
            <a:ext cx="8278669" cy="3394472"/>
          </a:xfrm>
          <a:prstGeom prst="rect">
            <a:avLst/>
          </a:prstGeom>
        </p:spPr>
        <p:txBody>
          <a:bodyPr lIns="0" tIns="0" rIns="0" bIns="0">
            <a:normAutofit/>
          </a:bodyPr>
          <a:lstStyle>
            <a:lvl1pPr marL="0" indent="0">
              <a:buFontTx/>
              <a:buNone/>
              <a:defRPr sz="1350">
                <a:solidFill>
                  <a:srgbClr val="3D3D3F"/>
                </a:solidFill>
                <a:latin typeface="Helvetica"/>
              </a:defRPr>
            </a:lvl1pPr>
            <a:lvl2pPr>
              <a:defRPr sz="1350">
                <a:solidFill>
                  <a:srgbClr val="3D3D3F"/>
                </a:solidFill>
                <a:latin typeface="Helvetica"/>
              </a:defRPr>
            </a:lvl2pPr>
            <a:lvl3pPr>
              <a:defRPr sz="1350">
                <a:solidFill>
                  <a:srgbClr val="3D3D3F"/>
                </a:solidFill>
                <a:latin typeface="Helvetica"/>
              </a:defRPr>
            </a:lvl3pPr>
            <a:lvl4pPr>
              <a:defRPr sz="1350">
                <a:solidFill>
                  <a:srgbClr val="3D3D3F"/>
                </a:solidFill>
                <a:latin typeface="Helvetica"/>
              </a:defRPr>
            </a:lvl4pPr>
            <a:lvl5pPr>
              <a:defRPr sz="1350">
                <a:solidFill>
                  <a:srgbClr val="3D3D3F"/>
                </a:solidFill>
                <a:latin typeface="Helvetic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01563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hite background &amp; image/text">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442800" y="140400"/>
            <a:ext cx="8280000" cy="1207214"/>
          </a:xfrm>
          <a:prstGeom prst="rect">
            <a:avLst/>
          </a:prstGeom>
        </p:spPr>
        <p:txBody>
          <a:bodyPr/>
          <a:lstStyle>
            <a:lvl1pPr>
              <a:defRPr baseline="0"/>
            </a:lvl1pPr>
          </a:lstStyle>
          <a:p>
            <a:r>
              <a:rPr lang="en-US"/>
              <a:t>Chapter slide</a:t>
            </a:r>
            <a:br>
              <a:rPr lang="en-US"/>
            </a:br>
            <a:r>
              <a:rPr lang="en-US"/>
              <a:t>Title size 30 t0 50</a:t>
            </a:r>
            <a:endParaRPr lang="fr-FR"/>
          </a:p>
        </p:txBody>
      </p:sp>
      <p:sp>
        <p:nvSpPr>
          <p:cNvPr id="7"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
        <p:nvSpPr>
          <p:cNvPr id="8" name="Picture Placeholder 2"/>
          <p:cNvSpPr>
            <a:spLocks noGrp="1"/>
          </p:cNvSpPr>
          <p:nvPr>
            <p:ph type="pic" sz="quarter" idx="11"/>
          </p:nvPr>
        </p:nvSpPr>
        <p:spPr>
          <a:xfrm>
            <a:off x="442800" y="1571094"/>
            <a:ext cx="8701200" cy="2296800"/>
          </a:xfrm>
          <a:noFill/>
        </p:spPr>
        <p:txBody>
          <a:bodyPr/>
          <a:lstStyle/>
          <a:p>
            <a:r>
              <a:rPr lang="en-US"/>
              <a:t>Click icon to add picture</a:t>
            </a:r>
            <a:endParaRPr lang="en-GB"/>
          </a:p>
        </p:txBody>
      </p:sp>
    </p:spTree>
    <p:extLst>
      <p:ext uri="{BB962C8B-B14F-4D97-AF65-F5344CB8AC3E}">
        <p14:creationId xmlns:p14="http://schemas.microsoft.com/office/powerpoint/2010/main" val="1702844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size image &amp; titl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9144000" cy="5143500"/>
          </a:xfrm>
          <a:noFill/>
        </p:spPr>
        <p:txBody>
          <a:bodyPr/>
          <a:lstStyle>
            <a:lvl1pPr>
              <a:defRPr/>
            </a:lvl1pPr>
          </a:lstStyle>
          <a:p>
            <a:r>
              <a:rPr lang="en-US"/>
              <a:t>Picture</a:t>
            </a:r>
            <a:endParaRPr lang="en-GB"/>
          </a:p>
        </p:txBody>
      </p:sp>
      <p:sp>
        <p:nvSpPr>
          <p:cNvPr id="7" name="Titre 1"/>
          <p:cNvSpPr>
            <a:spLocks noGrp="1"/>
          </p:cNvSpPr>
          <p:nvPr>
            <p:ph type="title" hasCustomPrompt="1"/>
          </p:nvPr>
        </p:nvSpPr>
        <p:spPr>
          <a:xfrm>
            <a:off x="442800" y="754707"/>
            <a:ext cx="8280000" cy="1323439"/>
          </a:xfrm>
          <a:prstGeom prst="rect">
            <a:avLst/>
          </a:prstGeom>
          <a:noFill/>
        </p:spPr>
        <p:txBody>
          <a:bodyPr wrap="square" lIns="91440" tIns="45720" rIns="91440" bIns="45720">
            <a:spAutoFit/>
            <a:scene3d>
              <a:camera prst="orthographicFront"/>
              <a:lightRig rig="flat" dir="tl">
                <a:rot lat="0" lon="0" rev="6600000"/>
              </a:lightRig>
            </a:scene3d>
            <a:sp3d>
              <a:contourClr>
                <a:schemeClr val="accent2">
                  <a:shade val="75000"/>
                </a:schemeClr>
              </a:contourClr>
            </a:sp3d>
          </a:bodyPr>
          <a:lstStyle>
            <a:lvl1pPr>
              <a:defRPr lang="fr-CH" sz="4000" baseline="0">
                <a:ln w="11430">
                  <a:solidFill>
                    <a:schemeClr val="tx2"/>
                  </a:solidFill>
                </a:ln>
                <a:solidFill>
                  <a:srgbClr val="FFC000"/>
                </a:solidFill>
                <a:effectLst/>
              </a:defRPr>
            </a:lvl1pPr>
          </a:lstStyle>
          <a:p>
            <a:pPr lvl="0"/>
            <a:r>
              <a:rPr lang="en-US"/>
              <a:t>Add title 30 to 60 </a:t>
            </a:r>
            <a:br>
              <a:rPr lang="en-US"/>
            </a:br>
            <a:r>
              <a:rPr lang="en-US"/>
              <a:t>(change font </a:t>
            </a:r>
            <a:r>
              <a:rPr lang="en-US" err="1"/>
              <a:t>colour</a:t>
            </a:r>
            <a:r>
              <a:rPr lang="en-US"/>
              <a:t> if required)</a:t>
            </a:r>
            <a:endParaRPr lang="fr-CH"/>
          </a:p>
        </p:txBody>
      </p:sp>
      <p:sp>
        <p:nvSpPr>
          <p:cNvPr id="5"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
        <p:nvSpPr>
          <p:cNvPr id="4" name="Rectangle 3">
            <a:extLst>
              <a:ext uri="{FF2B5EF4-FFF2-40B4-BE49-F238E27FC236}">
                <a16:creationId xmlns:a16="http://schemas.microsoft.com/office/drawing/2014/main" id="{3D13BD88-67CE-44C3-825D-BEEC5285BD80}"/>
              </a:ext>
            </a:extLst>
          </p:cNvPr>
          <p:cNvSpPr/>
          <p:nvPr userDrawn="1"/>
        </p:nvSpPr>
        <p:spPr>
          <a:xfrm>
            <a:off x="8316416" y="4299942"/>
            <a:ext cx="827584" cy="8435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1" name="Picture Placeholder 2">
            <a:extLst>
              <a:ext uri="{FF2B5EF4-FFF2-40B4-BE49-F238E27FC236}">
                <a16:creationId xmlns:a16="http://schemas.microsoft.com/office/drawing/2014/main" id="{3876F2F5-C7D7-425B-9076-F30950A2A538}"/>
              </a:ext>
            </a:extLst>
          </p:cNvPr>
          <p:cNvSpPr>
            <a:spLocks noGrp="1"/>
          </p:cNvSpPr>
          <p:nvPr>
            <p:ph type="pic" sz="quarter" idx="12" hasCustomPrompt="1"/>
          </p:nvPr>
        </p:nvSpPr>
        <p:spPr>
          <a:xfrm>
            <a:off x="8366399" y="4355999"/>
            <a:ext cx="741600" cy="647999"/>
          </a:xfrm>
          <a:noFill/>
        </p:spPr>
        <p:txBody>
          <a:bodyPr>
            <a:normAutofit/>
          </a:bodyPr>
          <a:lstStyle>
            <a:lvl1pPr marL="0" indent="0">
              <a:buNone/>
              <a:defRPr sz="1000"/>
            </a:lvl1pPr>
          </a:lstStyle>
          <a:p>
            <a:r>
              <a:rPr lang="en-US"/>
              <a:t>Logo</a:t>
            </a:r>
            <a:endParaRPr lang="en-GB"/>
          </a:p>
        </p:txBody>
      </p:sp>
    </p:spTree>
    <p:extLst>
      <p:ext uri="{BB962C8B-B14F-4D97-AF65-F5344CB8AC3E}">
        <p14:creationId xmlns:p14="http://schemas.microsoft.com/office/powerpoint/2010/main" val="592720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hite background &amp; image/text">
    <p:spTree>
      <p:nvGrpSpPr>
        <p:cNvPr id="1" name=""/>
        <p:cNvGrpSpPr/>
        <p:nvPr/>
      </p:nvGrpSpPr>
      <p:grpSpPr>
        <a:xfrm>
          <a:off x="0" y="0"/>
          <a:ext cx="0" cy="0"/>
          <a:chOff x="0" y="0"/>
          <a:chExt cx="0" cy="0"/>
        </a:xfrm>
      </p:grpSpPr>
      <p:sp>
        <p:nvSpPr>
          <p:cNvPr id="8" name="Content Placeholder 3"/>
          <p:cNvSpPr>
            <a:spLocks noGrp="1"/>
          </p:cNvSpPr>
          <p:nvPr>
            <p:ph sz="half" idx="2" hasCustomPrompt="1"/>
          </p:nvPr>
        </p:nvSpPr>
        <p:spPr>
          <a:xfrm>
            <a:off x="442800" y="1201500"/>
            <a:ext cx="4068000" cy="3315600"/>
          </a:xfrm>
        </p:spPr>
        <p:txBody>
          <a:bodyPr/>
          <a:lstStyle>
            <a:lvl1pPr marL="457200" indent="-457200">
              <a:spcBef>
                <a:spcPts val="1200"/>
              </a:spcBef>
              <a:spcAft>
                <a:spcPts val="0"/>
              </a:spcAft>
              <a:buFont typeface="Arial" pitchFamily="34" charset="0"/>
              <a:buChar char="•"/>
              <a:defRPr sz="2800" baseline="0"/>
            </a:lvl1pPr>
            <a:lvl2pPr marL="809625" indent="-447675" algn="l" defTabSz="914400"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400" indent="0">
              <a:buNone/>
              <a:defRPr sz="2400"/>
            </a:lvl3pPr>
            <a:lvl4pPr>
              <a:defRPr sz="1600"/>
            </a:lvl4pPr>
            <a:lvl5pPr>
              <a:defRPr sz="1600"/>
            </a:lvl5pPr>
            <a:lvl6pPr>
              <a:defRPr sz="1600"/>
            </a:lvl6pPr>
            <a:lvl7pPr>
              <a:defRPr sz="1600"/>
            </a:lvl7pPr>
            <a:lvl8pPr>
              <a:defRPr sz="1600"/>
            </a:lvl8pPr>
            <a:lvl9pPr>
              <a:defRPr sz="1600"/>
            </a:lvl9pPr>
          </a:lstStyle>
          <a:p>
            <a:pPr lvl="0"/>
            <a:r>
              <a:rPr lang="en-US"/>
              <a:t>Add text: font size 28 to 38 / or image</a:t>
            </a:r>
          </a:p>
          <a:p>
            <a:pPr marL="809625" lvl="1" indent="-447675" algn="l" defTabSz="914400" rtl="0" eaLnBrk="1" latinLnBrk="0" hangingPunct="1">
              <a:spcBef>
                <a:spcPts val="600"/>
              </a:spcBef>
              <a:buFont typeface="Symbol" pitchFamily="18" charset="2"/>
              <a:buChar char=""/>
            </a:pPr>
            <a:r>
              <a:rPr lang="en-US"/>
              <a:t>Second level: font size 28</a:t>
            </a:r>
          </a:p>
          <a:p>
            <a:pPr lvl="0"/>
            <a:endParaRPr lang="en-US"/>
          </a:p>
        </p:txBody>
      </p:sp>
      <p:sp>
        <p:nvSpPr>
          <p:cNvPr id="9" name="Content Placeholder 3"/>
          <p:cNvSpPr>
            <a:spLocks noGrp="1"/>
          </p:cNvSpPr>
          <p:nvPr>
            <p:ph sz="half" idx="15" hasCustomPrompt="1"/>
          </p:nvPr>
        </p:nvSpPr>
        <p:spPr>
          <a:xfrm>
            <a:off x="4644008" y="1201500"/>
            <a:ext cx="4068000" cy="3315600"/>
          </a:xfrm>
        </p:spPr>
        <p:txBody>
          <a:bodyPr/>
          <a:lstStyle>
            <a:lvl1pPr>
              <a:spcBef>
                <a:spcPts val="1200"/>
              </a:spcBef>
              <a:spcAft>
                <a:spcPts val="0"/>
              </a:spcAft>
              <a:defRPr sz="2800" baseline="0"/>
            </a:lvl1pPr>
            <a:lvl2pPr marL="809625" indent="-447675" algn="l" defTabSz="914400" rtl="0" eaLnBrk="1" latinLnBrk="0" hangingPunct="1">
              <a:spcBef>
                <a:spcPts val="600"/>
              </a:spcBef>
              <a:buFont typeface="Symbol" pitchFamily="18" charset="2"/>
              <a:buChar char=""/>
              <a:defRPr lang="en-US" sz="2800" b="1" kern="1200" baseline="0" dirty="0" smtClean="0">
                <a:solidFill>
                  <a:srgbClr val="58585A"/>
                </a:solidFill>
                <a:latin typeface="+mn-lt"/>
                <a:ea typeface="+mn-ea"/>
                <a:cs typeface="+mn-cs"/>
              </a:defRPr>
            </a:lvl2pPr>
            <a:lvl3pPr marL="914400" indent="0">
              <a:buNone/>
              <a:defRPr sz="2400"/>
            </a:lvl3pPr>
            <a:lvl4pPr>
              <a:defRPr sz="1600"/>
            </a:lvl4pPr>
            <a:lvl5pPr>
              <a:defRPr sz="1600"/>
            </a:lvl5pPr>
            <a:lvl6pPr>
              <a:defRPr sz="1600"/>
            </a:lvl6pPr>
            <a:lvl7pPr>
              <a:defRPr sz="1600"/>
            </a:lvl7pPr>
            <a:lvl8pPr>
              <a:defRPr sz="1600"/>
            </a:lvl8pPr>
            <a:lvl9pPr>
              <a:defRPr sz="1600"/>
            </a:lvl9pPr>
          </a:lstStyle>
          <a:p>
            <a:pPr lvl="0"/>
            <a:r>
              <a:rPr lang="en-US"/>
              <a:t>Add text: font size 28 to 38 / or image</a:t>
            </a:r>
          </a:p>
          <a:p>
            <a:pPr marL="809625" lvl="1" indent="-447675" algn="l" defTabSz="914400" rtl="0" eaLnBrk="1" latinLnBrk="0" hangingPunct="1">
              <a:spcBef>
                <a:spcPts val="600"/>
              </a:spcBef>
              <a:buFont typeface="Symbol" pitchFamily="18" charset="2"/>
              <a:buChar char=""/>
            </a:pPr>
            <a:r>
              <a:rPr lang="en-US"/>
              <a:t>Second level: font size 28</a:t>
            </a:r>
          </a:p>
          <a:p>
            <a:pPr lvl="0"/>
            <a:endParaRPr lang="en-US"/>
          </a:p>
        </p:txBody>
      </p:sp>
      <p:sp>
        <p:nvSpPr>
          <p:cNvPr id="6" name="Title 5"/>
          <p:cNvSpPr>
            <a:spLocks noGrp="1"/>
          </p:cNvSpPr>
          <p:nvPr>
            <p:ph type="title" hasCustomPrompt="1"/>
          </p:nvPr>
        </p:nvSpPr>
        <p:spPr>
          <a:xfrm>
            <a:off x="442800" y="140401"/>
            <a:ext cx="8280000" cy="994172"/>
          </a:xfrm>
          <a:prstGeom prst="rect">
            <a:avLst/>
          </a:prstGeom>
        </p:spPr>
        <p:txBody>
          <a:bodyPr/>
          <a:lstStyle/>
          <a:p>
            <a:r>
              <a:rPr lang="en-US"/>
              <a:t>Title size 30 to 50</a:t>
            </a:r>
            <a:endParaRPr lang="fr-FR"/>
          </a:p>
        </p:txBody>
      </p:sp>
      <p:sp>
        <p:nvSpPr>
          <p:cNvPr id="7"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3149123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vl3pPr>
              <a:defRPr baseline="0"/>
            </a:lvl3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baseline="0"/>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296094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wth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60805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work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470749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background &amp;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3" hasCustomPrompt="1"/>
          </p:nvPr>
        </p:nvSpPr>
        <p:spPr>
          <a:xfrm>
            <a:off x="442800" y="1201500"/>
            <a:ext cx="8280920" cy="3315600"/>
          </a:xfrm>
        </p:spPr>
        <p:txBody>
          <a:bodyPr/>
          <a:lstStyle>
            <a:lvl1pPr>
              <a:defRPr/>
            </a:lvl1pPr>
            <a:lvl2pPr>
              <a:defRPr baseline="0"/>
            </a:lvl2pPr>
          </a:lstStyle>
          <a:p>
            <a:pPr lvl="0"/>
            <a:r>
              <a:rPr lang="en-US"/>
              <a:t>Add text: font size 28 to 38</a:t>
            </a:r>
          </a:p>
          <a:p>
            <a:pPr lvl="0"/>
            <a:r>
              <a:rPr lang="en-US"/>
              <a:t>Add text: font size 28 to 38</a:t>
            </a:r>
          </a:p>
          <a:p>
            <a:pPr lvl="1"/>
            <a:r>
              <a:rPr lang="en-US"/>
              <a:t>Add text: font size 28</a:t>
            </a:r>
          </a:p>
          <a:p>
            <a:pPr lvl="2"/>
            <a:r>
              <a:rPr lang="en-US"/>
              <a:t>Add text: font size 24</a:t>
            </a:r>
          </a:p>
        </p:txBody>
      </p:sp>
      <p:sp>
        <p:nvSpPr>
          <p:cNvPr id="3" name="Title 2"/>
          <p:cNvSpPr>
            <a:spLocks noGrp="1"/>
          </p:cNvSpPr>
          <p:nvPr>
            <p:ph type="title" hasCustomPrompt="1"/>
          </p:nvPr>
        </p:nvSpPr>
        <p:spPr>
          <a:xfrm>
            <a:off x="442800" y="140401"/>
            <a:ext cx="8280000" cy="994172"/>
          </a:xfrm>
          <a:prstGeom prst="rect">
            <a:avLst/>
          </a:prstGeom>
        </p:spPr>
        <p:txBody>
          <a:bodyPr/>
          <a:lstStyle>
            <a:lvl1pPr>
              <a:defRPr/>
            </a:lvl1pPr>
          </a:lstStyle>
          <a:p>
            <a:r>
              <a:rPr lang="en-US"/>
              <a:t>Title size 30 to 50</a:t>
            </a:r>
            <a:endParaRPr lang="fr-FR"/>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Tree>
    <p:extLst>
      <p:ext uri="{BB962C8B-B14F-4D97-AF65-F5344CB8AC3E}">
        <p14:creationId xmlns:p14="http://schemas.microsoft.com/office/powerpoint/2010/main" val="1286262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8.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800" y="1200151"/>
            <a:ext cx="8280000" cy="3315816"/>
          </a:xfrm>
          <a:prstGeom prst="rect">
            <a:avLst/>
          </a:prstGeom>
        </p:spPr>
        <p:txBody>
          <a:bodyPr vert="horz" lIns="91440" tIns="45720" rIns="91440" bIns="45720" rtlCol="0">
            <a:normAutofit/>
          </a:bodyPr>
          <a:lstStyle/>
          <a:p>
            <a:pPr lvl="0"/>
            <a:r>
              <a:rPr lang="en-US"/>
              <a:t>Click to edit Master text styles</a:t>
            </a:r>
          </a:p>
          <a:p>
            <a:pPr marL="342900" marR="0" lvl="0" indent="-342900" algn="l" defTabSz="914400" rtl="0" eaLnBrk="1" fontAlgn="auto" latinLnBrk="0" hangingPunct="1">
              <a:lnSpc>
                <a:spcPct val="100000"/>
              </a:lnSpc>
              <a:spcBef>
                <a:spcPts val="600"/>
              </a:spcBef>
              <a:spcAft>
                <a:spcPts val="0"/>
              </a:spcAft>
              <a:buClrTx/>
              <a:buSzTx/>
              <a:buFont typeface="Arial" pitchFamily="34" charset="0"/>
              <a:buChar char="•"/>
              <a:tabLst/>
              <a:defRPr/>
            </a:pPr>
            <a:r>
              <a:rPr lang="en-US"/>
              <a:t>Click to edit Master text styles</a:t>
            </a:r>
          </a:p>
          <a:p>
            <a:pPr lvl="1"/>
            <a:r>
              <a:rPr lang="en-US"/>
              <a:t>Second level</a:t>
            </a:r>
          </a:p>
          <a:p>
            <a:pPr lvl="1"/>
            <a:r>
              <a:rPr lang="en-US"/>
              <a:t>Second level</a:t>
            </a:r>
          </a:p>
          <a:p>
            <a:pPr lvl="2"/>
            <a:r>
              <a:rPr lang="en-US"/>
              <a:t>Third level</a:t>
            </a:r>
          </a:p>
          <a:p>
            <a:pPr lvl="2"/>
            <a:endParaRPr lang="en-US"/>
          </a:p>
          <a:p>
            <a:pPr lvl="1"/>
            <a:endParaRPr lang="en-US"/>
          </a:p>
        </p:txBody>
      </p:sp>
      <p:sp>
        <p:nvSpPr>
          <p:cNvPr id="4" name="Date Placeholder 3"/>
          <p:cNvSpPr>
            <a:spLocks noGrp="1"/>
          </p:cNvSpPr>
          <p:nvPr>
            <p:ph type="dt" sz="half" idx="2"/>
          </p:nvPr>
        </p:nvSpPr>
        <p:spPr>
          <a:xfrm>
            <a:off x="6110288" y="4767263"/>
            <a:ext cx="2062112"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445A7A9-BE32-4F72-B27D-3E2A326C1DCC}" type="datetime1">
              <a:rPr lang="fr-CH" smtClean="0"/>
              <a:t>07.09.2022</a:t>
            </a:fld>
            <a:endParaRPr lang="fr-CH"/>
          </a:p>
        </p:txBody>
      </p:sp>
      <p:sp>
        <p:nvSpPr>
          <p:cNvPr id="5" name="Footer Placeholder 4"/>
          <p:cNvSpPr>
            <a:spLocks noGrp="1"/>
          </p:cNvSpPr>
          <p:nvPr>
            <p:ph type="ftr" sz="quarter" idx="3"/>
          </p:nvPr>
        </p:nvSpPr>
        <p:spPr>
          <a:xfrm>
            <a:off x="1484896" y="4767263"/>
            <a:ext cx="432812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Slide Number Placeholder 5"/>
          <p:cNvSpPr>
            <a:spLocks noGrp="1"/>
          </p:cNvSpPr>
          <p:nvPr>
            <p:ph type="sldNum" sz="quarter" idx="4"/>
          </p:nvPr>
        </p:nvSpPr>
        <p:spPr>
          <a:xfrm>
            <a:off x="442800" y="4767263"/>
            <a:ext cx="792088" cy="273844"/>
          </a:xfrm>
          <a:prstGeom prst="rect">
            <a:avLst/>
          </a:prstGeom>
        </p:spPr>
        <p:txBody>
          <a:bodyPr vert="horz" lIns="91440" tIns="45720" rIns="91440" bIns="45720" rtlCol="0" anchor="ctr"/>
          <a:lstStyle>
            <a:lvl1pPr algn="l">
              <a:defRPr sz="1200">
                <a:solidFill>
                  <a:schemeClr val="tx1">
                    <a:lumMod val="65000"/>
                    <a:lumOff val="35000"/>
                  </a:schemeClr>
                </a:solidFill>
                <a:latin typeface="+mn-lt"/>
              </a:defRPr>
            </a:lvl1pPr>
          </a:lstStyle>
          <a:p>
            <a:fld id="{C2B32AA8-9B4E-4D53-AE6E-350E87BFFB19}" type="slidenum">
              <a:rPr lang="fr-CH" smtClean="0"/>
              <a:pPr/>
              <a:t>‹#›</a:t>
            </a:fld>
            <a:endParaRPr lang="fr-CH"/>
          </a:p>
        </p:txBody>
      </p:sp>
      <p:sp>
        <p:nvSpPr>
          <p:cNvPr id="10" name="Title Placeholder 7"/>
          <p:cNvSpPr>
            <a:spLocks noGrp="1"/>
          </p:cNvSpPr>
          <p:nvPr>
            <p:ph type="title"/>
          </p:nvPr>
        </p:nvSpPr>
        <p:spPr>
          <a:xfrm>
            <a:off x="442800" y="141481"/>
            <a:ext cx="8280000" cy="994172"/>
          </a:xfrm>
          <a:prstGeom prst="rect">
            <a:avLst/>
          </a:prstGeom>
        </p:spPr>
        <p:txBody>
          <a:bodyPr vert="horz" lIns="91440" tIns="45720" rIns="91440" bIns="45720" rtlCol="0" anchor="ctr">
            <a:noAutofit/>
            <a:scene3d>
              <a:camera prst="orthographicFront"/>
              <a:lightRig rig="glow" dir="t">
                <a:rot lat="0" lon="0" rev="5400000"/>
              </a:lightRig>
            </a:scene3d>
            <a:sp3d>
              <a:contourClr>
                <a:schemeClr val="tx1">
                  <a:lumMod val="95000"/>
                  <a:lumOff val="5000"/>
                </a:schemeClr>
              </a:contourClr>
            </a:sp3d>
          </a:bodyPr>
          <a:lstStyle/>
          <a:p>
            <a:r>
              <a:rPr lang="en-US"/>
              <a:t>Title size 30 to 50</a:t>
            </a:r>
            <a:endParaRPr lang="fr-FR"/>
          </a:p>
        </p:txBody>
      </p:sp>
      <p:pic>
        <p:nvPicPr>
          <p:cNvPr id="11" name="Picture 10"/>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366844" y="4354105"/>
            <a:ext cx="741660" cy="647446"/>
          </a:xfrm>
          <a:prstGeom prst="rect">
            <a:avLst/>
          </a:prstGeom>
        </p:spPr>
      </p:pic>
    </p:spTree>
    <p:extLst>
      <p:ext uri="{BB962C8B-B14F-4D97-AF65-F5344CB8AC3E}">
        <p14:creationId xmlns:p14="http://schemas.microsoft.com/office/powerpoint/2010/main" val="205997479"/>
      </p:ext>
    </p:extLst>
  </p:cSld>
  <p:clrMap bg1="lt1" tx1="dk1" bg2="lt2" tx2="dk2" accent1="accent1" accent2="accent2" accent3="accent3" accent4="accent4" accent5="accent5" accent6="accent6" hlink="hlink" folHlink="folHlink"/>
  <p:sldLayoutIdLst>
    <p:sldLayoutId id="2147483660" r:id="rId1"/>
    <p:sldLayoutId id="2147483671" r:id="rId2"/>
    <p:sldLayoutId id="2147483693" r:id="rId3"/>
    <p:sldLayoutId id="2147483670" r:id="rId4"/>
    <p:sldLayoutId id="2147483685" r:id="rId5"/>
    <p:sldLayoutId id="2147483682" r:id="rId6"/>
    <p:sldLayoutId id="2147483681" r:id="rId7"/>
    <p:sldLayoutId id="2147483680" r:id="rId8"/>
    <p:sldLayoutId id="2147483679" r:id="rId9"/>
    <p:sldLayoutId id="2147483676" r:id="rId10"/>
    <p:sldLayoutId id="2147483686" r:id="rId11"/>
    <p:sldLayoutId id="2147483692" r:id="rId12"/>
    <p:sldLayoutId id="2147483675" r:id="rId13"/>
    <p:sldLayoutId id="2147483687" r:id="rId14"/>
    <p:sldLayoutId id="2147483674" r:id="rId15"/>
    <p:sldLayoutId id="2147483672" r:id="rId16"/>
    <p:sldLayoutId id="2147483688" r:id="rId17"/>
    <p:sldLayoutId id="2147483689" r:id="rId18"/>
    <p:sldLayoutId id="2147483690" r:id="rId19"/>
    <p:sldLayoutId id="2147483691" r:id="rId20"/>
    <p:sldLayoutId id="2147483694" r:id="rId21"/>
    <p:sldLayoutId id="2147483695" r:id="rId22"/>
    <p:sldLayoutId id="2147483696" r:id="rId23"/>
  </p:sldLayoutIdLst>
  <p:hf hdr="0" ftr="0" dt="0"/>
  <p:txStyles>
    <p:titleStyle>
      <a:lvl1pPr marL="0" algn="l" defTabSz="914400" rtl="0" eaLnBrk="1" fontAlgn="base" latinLnBrk="0" hangingPunct="1">
        <a:spcBef>
          <a:spcPct val="0"/>
        </a:spcBef>
        <a:spcAft>
          <a:spcPct val="0"/>
        </a:spcAft>
        <a:buNone/>
        <a:defRPr lang="fr-CH" sz="4400" b="1" kern="1200" cap="none" spc="0" dirty="0" smtClean="0">
          <a:ln w="11430"/>
          <a:solidFill>
            <a:srgbClr val="0060A9"/>
          </a:solidFill>
          <a:effectLst/>
          <a:latin typeface="Arial" pitchFamily="34" charset="0"/>
          <a:ea typeface="+mn-ea"/>
          <a:cs typeface="Arial" pitchFamily="34" charset="0"/>
        </a:defRPr>
      </a:lvl1pPr>
    </p:titleStyle>
    <p:body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8349832" y="4737507"/>
            <a:ext cx="305100" cy="410400"/>
          </a:xfrm>
          <a:prstGeom prst="rect">
            <a:avLst/>
          </a:prstGeom>
          <a:blipFill>
            <a:blip r:embed="rId5"/>
            <a:stretch>
              <a:fillRect/>
            </a:stretch>
          </a:blipFill>
        </p:spPr>
        <p:txBody>
          <a:bodyPr vert="horz" lIns="0" tIns="0" rIns="0" bIns="0" rtlCol="0" anchor="b" anchorCtr="0"/>
          <a:lstStyle>
            <a:lvl1pPr algn="ctr">
              <a:defRPr sz="600">
                <a:solidFill>
                  <a:srgbClr val="FF0000"/>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564103" y="4747865"/>
            <a:ext cx="500903" cy="273844"/>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a:t>
            </a:fld>
            <a:endParaRPr lang="en-US"/>
          </a:p>
        </p:txBody>
      </p:sp>
      <p:sp>
        <p:nvSpPr>
          <p:cNvPr id="12" name="Title Placeholder 11"/>
          <p:cNvSpPr>
            <a:spLocks noGrp="1"/>
          </p:cNvSpPr>
          <p:nvPr>
            <p:ph type="title"/>
          </p:nvPr>
        </p:nvSpPr>
        <p:spPr>
          <a:xfrm>
            <a:off x="548878" y="2225501"/>
            <a:ext cx="8101013" cy="715581"/>
          </a:xfrm>
          <a:prstGeom prst="rect">
            <a:avLst/>
          </a:prstGeom>
          <a:noFill/>
        </p:spPr>
        <p:txBody>
          <a:bodyPr vert="horz" wrap="square" lIns="0" tIns="45720" rIns="0" bIns="45720" rtlCol="0" anchor="t" anchorCtr="0">
            <a:spAutoFit/>
          </a:bodyPr>
          <a:lstStyle/>
          <a:p>
            <a:r>
              <a:rPr lang="en-US"/>
              <a:t>Click to add title</a:t>
            </a:r>
          </a:p>
        </p:txBody>
      </p:sp>
    </p:spTree>
    <p:extLst>
      <p:ext uri="{BB962C8B-B14F-4D97-AF65-F5344CB8AC3E}">
        <p14:creationId xmlns:p14="http://schemas.microsoft.com/office/powerpoint/2010/main" val="176570758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sldNum="0" hdr="0" ftr="0" dt="0"/>
  <p:txStyles>
    <p:titleStyle>
      <a:lvl1pPr algn="l" defTabSz="685800" rtl="0" eaLnBrk="1" latinLnBrk="0" hangingPunct="1">
        <a:lnSpc>
          <a:spcPct val="90000"/>
        </a:lnSpc>
        <a:spcBef>
          <a:spcPct val="0"/>
        </a:spcBef>
        <a:buNone/>
        <a:defRPr sz="4500" b="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65">
          <p15:clr>
            <a:srgbClr val="F26B43"/>
          </p15:clr>
        </p15:guide>
        <p15:guide id="3" pos="461">
          <p15:clr>
            <a:srgbClr val="F26B43"/>
          </p15:clr>
        </p15:guide>
        <p15:guide id="4" orient="horz" pos="3974">
          <p15:clr>
            <a:srgbClr val="F26B43"/>
          </p15:clr>
        </p15:guide>
        <p15:guide id="5" orient="horz" pos="2160">
          <p15:clr>
            <a:srgbClr val="F26B43"/>
          </p15:clr>
        </p15:guide>
        <p15:guide id="6" orient="horz" pos="346">
          <p15:clr>
            <a:srgbClr val="F26B43"/>
          </p15:clr>
        </p15:guide>
        <p15:guide id="7"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jpe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58.png"/><Relationship Id="rId7" Type="http://schemas.openxmlformats.org/officeDocument/2006/relationships/package" Target="../embeddings/Microsoft_Visio_Drawing_FA68CA69.vsdx"/><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62.emf"/><Relationship Id="rId3" Type="http://schemas.openxmlformats.org/officeDocument/2006/relationships/image" Target="../media/image58.png"/><Relationship Id="rId7" Type="http://schemas.openxmlformats.org/officeDocument/2006/relationships/package" Target="../embeddings/Microsoft_Visio_Drawing_FA68CA691.vsdx"/><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emf"/></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6.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67.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4.xml.rels><?xml version="1.0" encoding="UTF-8" standalone="yes"?>
<Relationships xmlns="http://schemas.openxmlformats.org/package/2006/relationships"><Relationship Id="rId3" Type="http://schemas.openxmlformats.org/officeDocument/2006/relationships/hyperlink" Target="https://www.iec.ch/academy/webinars" TargetMode="External"/><Relationship Id="rId2" Type="http://schemas.openxmlformats.org/officeDocument/2006/relationships/image" Target="../media/image70.png"/><Relationship Id="rId1" Type="http://schemas.openxmlformats.org/officeDocument/2006/relationships/slideLayout" Target="../slideLayouts/slideLayout5.xml"/><Relationship Id="rId4" Type="http://schemas.openxmlformats.org/officeDocument/2006/relationships/hyperlink" Target="mailto:osd_support@iec.ch" TargetMode="Externa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8.xml"/><Relationship Id="rId1" Type="http://schemas.openxmlformats.org/officeDocument/2006/relationships/slideLayout" Target="../slideLayouts/slideLayout2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a:extLst>
              <a:ext uri="{FF2B5EF4-FFF2-40B4-BE49-F238E27FC236}">
                <a16:creationId xmlns:a16="http://schemas.microsoft.com/office/drawing/2014/main" id="{4B074CB9-8909-78DC-F18C-3F09D5DFA583}"/>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9564" b="19564"/>
          <a:stretch/>
        </p:blipFill>
        <p:spPr>
          <a:xfrm>
            <a:off x="0" y="0"/>
            <a:ext cx="9166225" cy="3724275"/>
          </a:xfrm>
          <a:prstGeom prst="rect">
            <a:avLst/>
          </a:prstGeom>
        </p:spPr>
      </p:pic>
      <p:sp>
        <p:nvSpPr>
          <p:cNvPr id="7" name="Title 6"/>
          <p:cNvSpPr>
            <a:spLocks noGrp="1"/>
          </p:cNvSpPr>
          <p:nvPr>
            <p:ph type="title"/>
          </p:nvPr>
        </p:nvSpPr>
        <p:spPr>
          <a:xfrm>
            <a:off x="550664" y="1200417"/>
            <a:ext cx="8064896" cy="1323439"/>
          </a:xfrm>
        </p:spPr>
        <p:txBody>
          <a:bodyPr>
            <a:scene3d>
              <a:camera prst="orthographicFront"/>
              <a:lightRig rig="flat" dir="tl">
                <a:rot lat="0" lon="0" rev="6600000"/>
              </a:lightRig>
            </a:scene3d>
            <a:sp3d extrusionH="25400" contourW="8890">
              <a:contourClr>
                <a:schemeClr val="accent2">
                  <a:shade val="75000"/>
                </a:schemeClr>
              </a:contourClr>
            </a:sp3d>
          </a:bodyPr>
          <a:lstStyle/>
          <a:p>
            <a:r>
              <a:rPr lang="en-GB" sz="28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32000" endPos="35500" dir="5400000" sy="-90000" algn="bl" rotWithShape="0"/>
                </a:effectLst>
              </a:rPr>
              <a:t>Online Standards Development</a:t>
            </a:r>
            <a:br>
              <a:rPr lang="en-GB">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32000" endPos="35500" dir="5400000" sy="-90000" algn="bl" rotWithShape="0"/>
                </a:effectLst>
              </a:rPr>
            </a:br>
            <a:r>
              <a:rPr lang="en-GB">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32000" endPos="35500" dir="5400000" sy="-90000" algn="bl" rotWithShape="0"/>
                </a:effectLst>
              </a:rPr>
              <a:t>Member commenting using the IEC online platform</a:t>
            </a:r>
          </a:p>
        </p:txBody>
      </p:sp>
      <p:sp>
        <p:nvSpPr>
          <p:cNvPr id="3" name="TextBox 2"/>
          <p:cNvSpPr txBox="1"/>
          <p:nvPr/>
        </p:nvSpPr>
        <p:spPr>
          <a:xfrm>
            <a:off x="251519" y="3867894"/>
            <a:ext cx="2931581" cy="430887"/>
          </a:xfrm>
          <a:prstGeom prst="rect">
            <a:avLst/>
          </a:prstGeom>
          <a:noFill/>
        </p:spPr>
        <p:txBody>
          <a:bodyPr wrap="square" rtlCol="0">
            <a:spAutoFit/>
          </a:bodyPr>
          <a:lstStyle/>
          <a:p>
            <a:pPr>
              <a:spcBef>
                <a:spcPts val="0"/>
              </a:spcBef>
            </a:pPr>
            <a:r>
              <a:rPr lang="en-US" sz="2200" b="1" kern="100" dirty="0">
                <a:solidFill>
                  <a:schemeClr val="tx1">
                    <a:lumMod val="65000"/>
                    <a:lumOff val="35000"/>
                  </a:schemeClr>
                </a:solidFill>
                <a:ea typeface="Meiryo" pitchFamily="34" charset="-128"/>
                <a:cs typeface="Meiryo" pitchFamily="34" charset="-128"/>
              </a:rPr>
              <a:t>Ian Gardner</a:t>
            </a:r>
          </a:p>
        </p:txBody>
      </p:sp>
      <p:sp>
        <p:nvSpPr>
          <p:cNvPr id="4" name="TextBox 3"/>
          <p:cNvSpPr txBox="1"/>
          <p:nvPr/>
        </p:nvSpPr>
        <p:spPr>
          <a:xfrm>
            <a:off x="3275856" y="3873897"/>
            <a:ext cx="3888432" cy="1107996"/>
          </a:xfrm>
          <a:prstGeom prst="rect">
            <a:avLst/>
          </a:prstGeom>
          <a:noFill/>
        </p:spPr>
        <p:txBody>
          <a:bodyPr wrap="square" rtlCol="0">
            <a:spAutoFit/>
          </a:bodyPr>
          <a:lstStyle/>
          <a:p>
            <a:pPr>
              <a:spcBef>
                <a:spcPts val="0"/>
              </a:spcBef>
            </a:pPr>
            <a:r>
              <a:rPr lang="en-US" sz="2200" b="1" kern="100" dirty="0">
                <a:solidFill>
                  <a:schemeClr val="tx1">
                    <a:lumMod val="65000"/>
                    <a:lumOff val="35000"/>
                  </a:schemeClr>
                </a:solidFill>
                <a:ea typeface="Meiryo" pitchFamily="34" charset="-128"/>
                <a:cs typeface="Meiryo" pitchFamily="34" charset="-128"/>
              </a:rPr>
              <a:t>USNC training</a:t>
            </a:r>
          </a:p>
          <a:p>
            <a:pPr>
              <a:spcBef>
                <a:spcPts val="0"/>
              </a:spcBef>
            </a:pPr>
            <a:r>
              <a:rPr lang="en-US" sz="2200" b="1" kern="100" dirty="0">
                <a:solidFill>
                  <a:schemeClr val="tx1">
                    <a:lumMod val="65000"/>
                    <a:lumOff val="35000"/>
                  </a:schemeClr>
                </a:solidFill>
                <a:ea typeface="Meiryo" pitchFamily="34" charset="-128"/>
                <a:cs typeface="Meiryo" pitchFamily="34" charset="-128"/>
              </a:rPr>
              <a:t>12 September 2022</a:t>
            </a:r>
          </a:p>
          <a:p>
            <a:pPr>
              <a:spcBef>
                <a:spcPts val="0"/>
              </a:spcBef>
            </a:pPr>
            <a:endParaRPr lang="en-GB" sz="2200" b="1" kern="100" dirty="0">
              <a:solidFill>
                <a:schemeClr val="tx1">
                  <a:lumMod val="65000"/>
                  <a:lumOff val="35000"/>
                </a:schemeClr>
              </a:solidFill>
              <a:ea typeface="Meiryo" pitchFamily="34" charset="-128"/>
              <a:cs typeface="Meiryo" pitchFamily="34" charset="-128"/>
            </a:endParaRPr>
          </a:p>
        </p:txBody>
      </p:sp>
      <p:pic>
        <p:nvPicPr>
          <p:cNvPr id="10" name="Picture 2">
            <a:extLst>
              <a:ext uri="{FF2B5EF4-FFF2-40B4-BE49-F238E27FC236}">
                <a16:creationId xmlns:a16="http://schemas.microsoft.com/office/drawing/2014/main" id="{DB76A57F-C596-0459-76BE-7F264FCEBB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71" y="277610"/>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J:\logos\IEC logo\IEC Logo JPEG\IEC Logo JPEG RGB\IEC logo RGB.jpg">
            <a:extLst>
              <a:ext uri="{FF2B5EF4-FFF2-40B4-BE49-F238E27FC236}">
                <a16:creationId xmlns:a16="http://schemas.microsoft.com/office/drawing/2014/main" id="{7F45AAE4-654A-5201-9156-9F115CE3261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277610"/>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153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33604B-2F76-6C32-2254-61EB8E38BDD3}"/>
              </a:ext>
            </a:extLst>
          </p:cNvPr>
          <p:cNvSpPr>
            <a:spLocks noGrp="1"/>
          </p:cNvSpPr>
          <p:nvPr>
            <p:ph type="body" sz="quarter" idx="13"/>
          </p:nvPr>
        </p:nvSpPr>
        <p:spPr/>
        <p:txBody>
          <a:bodyPr>
            <a:normAutofit/>
          </a:bodyPr>
          <a:lstStyle/>
          <a:p>
            <a:pPr marL="0" indent="0">
              <a:buNone/>
            </a:pPr>
            <a:r>
              <a:rPr lang="en-GB" sz="2800"/>
              <a:t>Provide a secure environment for experts to </a:t>
            </a:r>
            <a:r>
              <a:rPr lang="en-GB" sz="2800">
                <a:solidFill>
                  <a:srgbClr val="0070C0"/>
                </a:solidFill>
              </a:rPr>
              <a:t>make their comments directly </a:t>
            </a:r>
            <a:r>
              <a:rPr lang="en-GB" sz="2800"/>
              <a:t>in the context of the draft</a:t>
            </a:r>
          </a:p>
          <a:p>
            <a:pPr marL="0" indent="0">
              <a:buNone/>
            </a:pPr>
            <a:endParaRPr lang="en-GB" sz="2800">
              <a:solidFill>
                <a:srgbClr val="0070C0"/>
              </a:solidFill>
            </a:endParaRPr>
          </a:p>
          <a:p>
            <a:pPr lvl="1">
              <a:buFont typeface="Wingdings" panose="05000000000000000000" pitchFamily="2" charset="2"/>
              <a:buChar char="v"/>
            </a:pPr>
            <a:r>
              <a:rPr lang="en-GB" sz="2400"/>
              <a:t>No more need to work with two separate documents </a:t>
            </a:r>
            <a:r>
              <a:rPr lang="en-GB" sz="2000"/>
              <a:t>(draft document + commenting template)</a:t>
            </a:r>
            <a:r>
              <a:rPr lang="en-GB" sz="2400"/>
              <a:t>!</a:t>
            </a:r>
          </a:p>
        </p:txBody>
      </p:sp>
      <p:sp>
        <p:nvSpPr>
          <p:cNvPr id="3" name="Title 2">
            <a:extLst>
              <a:ext uri="{FF2B5EF4-FFF2-40B4-BE49-F238E27FC236}">
                <a16:creationId xmlns:a16="http://schemas.microsoft.com/office/drawing/2014/main" id="{1A130737-B7D4-2F3A-4E02-02DF9057FB2E}"/>
              </a:ext>
            </a:extLst>
          </p:cNvPr>
          <p:cNvSpPr>
            <a:spLocks noGrp="1"/>
          </p:cNvSpPr>
          <p:nvPr>
            <p:ph type="title"/>
          </p:nvPr>
        </p:nvSpPr>
        <p:spPr/>
        <p:txBody>
          <a:bodyPr/>
          <a:lstStyle/>
          <a:p>
            <a:r>
              <a:rPr lang="en-GB" sz="4000" dirty="0"/>
              <a:t>Main</a:t>
            </a:r>
            <a:r>
              <a:rPr lang="en-GB" dirty="0"/>
              <a:t> </a:t>
            </a:r>
            <a:r>
              <a:rPr lang="en-GB" sz="4000" dirty="0"/>
              <a:t>goal</a:t>
            </a:r>
          </a:p>
        </p:txBody>
      </p:sp>
      <p:sp>
        <p:nvSpPr>
          <p:cNvPr id="4" name="Slide Number Placeholder 3">
            <a:extLst>
              <a:ext uri="{FF2B5EF4-FFF2-40B4-BE49-F238E27FC236}">
                <a16:creationId xmlns:a16="http://schemas.microsoft.com/office/drawing/2014/main" id="{D85B6F59-0AE3-5FDE-EC30-17ACBC910987}"/>
              </a:ext>
            </a:extLst>
          </p:cNvPr>
          <p:cNvSpPr>
            <a:spLocks noGrp="1"/>
          </p:cNvSpPr>
          <p:nvPr>
            <p:ph type="sldNum" sz="quarter" idx="4"/>
          </p:nvPr>
        </p:nvSpPr>
        <p:spPr/>
        <p:txBody>
          <a:bodyPr/>
          <a:lstStyle/>
          <a:p>
            <a:fld id="{C2B32AA8-9B4E-4D53-AE6E-350E87BFFB19}" type="slidenum">
              <a:rPr lang="fr-CH" smtClean="0"/>
              <a:pPr/>
              <a:t>10</a:t>
            </a:fld>
            <a:endParaRPr lang="fr-CH"/>
          </a:p>
        </p:txBody>
      </p:sp>
    </p:spTree>
    <p:extLst>
      <p:ext uri="{BB962C8B-B14F-4D97-AF65-F5344CB8AC3E}">
        <p14:creationId xmlns:p14="http://schemas.microsoft.com/office/powerpoint/2010/main" val="3518698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62E9B1-4BB2-52BF-E0C1-C6A00686332F}"/>
              </a:ext>
            </a:extLst>
          </p:cNvPr>
          <p:cNvSpPr>
            <a:spLocks noGrp="1"/>
          </p:cNvSpPr>
          <p:nvPr>
            <p:ph type="body" sz="quarter" idx="13"/>
          </p:nvPr>
        </p:nvSpPr>
        <p:spPr/>
        <p:txBody>
          <a:bodyPr vert="horz" lIns="91440" tIns="45720" rIns="91440" bIns="45720" rtlCol="0" anchor="t">
            <a:normAutofit lnSpcReduction="10000"/>
          </a:bodyPr>
          <a:lstStyle/>
          <a:p>
            <a:r>
              <a:rPr lang="en-GB" sz="2400"/>
              <a:t>Access to the online document </a:t>
            </a:r>
            <a:r>
              <a:rPr lang="en-GB" sz="2400">
                <a:solidFill>
                  <a:srgbClr val="0070C0"/>
                </a:solidFill>
              </a:rPr>
              <a:t>fully secured</a:t>
            </a:r>
            <a:r>
              <a:rPr lang="en-GB" sz="2400"/>
              <a:t>:</a:t>
            </a:r>
          </a:p>
          <a:p>
            <a:pPr lvl="1">
              <a:buClr>
                <a:schemeClr val="tx1">
                  <a:lumMod val="65000"/>
                  <a:lumOff val="35000"/>
                </a:schemeClr>
              </a:buClr>
            </a:pPr>
            <a:r>
              <a:rPr lang="en-GB" sz="2000">
                <a:solidFill>
                  <a:srgbClr val="0070C0"/>
                </a:solidFill>
              </a:rPr>
              <a:t>Each national contributor </a:t>
            </a:r>
            <a:r>
              <a:rPr lang="en-GB" sz="2000"/>
              <a:t>will </a:t>
            </a:r>
            <a:r>
              <a:rPr lang="en-GB" sz="2000">
                <a:solidFill>
                  <a:srgbClr val="0070C0"/>
                </a:solidFill>
              </a:rPr>
              <a:t>have access </a:t>
            </a:r>
            <a:r>
              <a:rPr lang="en-GB" sz="2000"/>
              <a:t>with an            IEC credential or through a joint IEC/ISO authentication system (</a:t>
            </a:r>
            <a:r>
              <a:rPr lang="en-GB" sz="2000" err="1"/>
              <a:t>PingOne</a:t>
            </a:r>
            <a:r>
              <a:rPr lang="en-GB" sz="2000"/>
              <a:t>)</a:t>
            </a:r>
            <a:endParaRPr lang="en-GB" sz="2000">
              <a:cs typeface="Arial"/>
            </a:endParaRPr>
          </a:p>
          <a:p>
            <a:pPr lvl="1">
              <a:buClr>
                <a:schemeClr val="tx1">
                  <a:lumMod val="65000"/>
                  <a:lumOff val="35000"/>
                </a:schemeClr>
              </a:buClr>
            </a:pPr>
            <a:r>
              <a:rPr lang="en-GB" sz="2000"/>
              <a:t>NCAs serve as </a:t>
            </a:r>
            <a:r>
              <a:rPr lang="en-GB" sz="2000">
                <a:solidFill>
                  <a:srgbClr val="0070C0"/>
                </a:solidFill>
              </a:rPr>
              <a:t>gatekeepers</a:t>
            </a:r>
            <a:r>
              <a:rPr lang="en-GB" sz="2000"/>
              <a:t> to the online draft</a:t>
            </a:r>
            <a:endParaRPr lang="en-GB" sz="2000">
              <a:cs typeface="Arial"/>
            </a:endParaRPr>
          </a:p>
          <a:p>
            <a:pPr lvl="1">
              <a:buClr>
                <a:schemeClr val="tx1">
                  <a:lumMod val="65000"/>
                  <a:lumOff val="35000"/>
                </a:schemeClr>
              </a:buClr>
            </a:pPr>
            <a:r>
              <a:rPr lang="en-GB" sz="2000"/>
              <a:t>NCAs can </a:t>
            </a:r>
            <a:r>
              <a:rPr lang="en-GB" sz="2000">
                <a:solidFill>
                  <a:srgbClr val="0070C0"/>
                </a:solidFill>
              </a:rPr>
              <a:t>identify</a:t>
            </a:r>
            <a:r>
              <a:rPr lang="en-GB" sz="2000"/>
              <a:t> each contributor and their comments</a:t>
            </a:r>
            <a:endParaRPr lang="en-GB" sz="2000">
              <a:cs typeface="Arial"/>
            </a:endParaRPr>
          </a:p>
          <a:p>
            <a:pPr lvl="1">
              <a:buClr>
                <a:schemeClr val="tx1">
                  <a:lumMod val="65000"/>
                  <a:lumOff val="35000"/>
                </a:schemeClr>
              </a:buClr>
            </a:pPr>
            <a:r>
              <a:rPr lang="en-GB" sz="2000">
                <a:solidFill>
                  <a:srgbClr val="0070C0"/>
                </a:solidFill>
              </a:rPr>
              <a:t>Other NCs cannot read/view your NC’s internal comments </a:t>
            </a:r>
            <a:r>
              <a:rPr lang="en-GB" sz="2000"/>
              <a:t>until they are submitted as a national position to the IEC </a:t>
            </a:r>
          </a:p>
          <a:p>
            <a:pPr>
              <a:buClr>
                <a:schemeClr val="tx1">
                  <a:lumMod val="65000"/>
                  <a:lumOff val="35000"/>
                </a:schemeClr>
              </a:buClr>
            </a:pPr>
            <a:r>
              <a:rPr lang="en-GB" sz="2400">
                <a:solidFill>
                  <a:srgbClr val="0070C0"/>
                </a:solidFill>
              </a:rPr>
              <a:t>PDF </a:t>
            </a:r>
            <a:r>
              <a:rPr lang="en-GB" sz="2400"/>
              <a:t>and </a:t>
            </a:r>
            <a:r>
              <a:rPr lang="en-GB" sz="2400">
                <a:solidFill>
                  <a:srgbClr val="0070C0"/>
                </a:solidFill>
              </a:rPr>
              <a:t>extract of comments downloadable </a:t>
            </a:r>
            <a:r>
              <a:rPr lang="en-GB" sz="2400"/>
              <a:t>for reference/archive</a:t>
            </a:r>
          </a:p>
        </p:txBody>
      </p:sp>
      <p:sp>
        <p:nvSpPr>
          <p:cNvPr id="8" name="Title 7">
            <a:extLst>
              <a:ext uri="{FF2B5EF4-FFF2-40B4-BE49-F238E27FC236}">
                <a16:creationId xmlns:a16="http://schemas.microsoft.com/office/drawing/2014/main" id="{83C1802B-3309-4BB2-8AB3-DC9905C6E5FC}"/>
              </a:ext>
            </a:extLst>
          </p:cNvPr>
          <p:cNvSpPr>
            <a:spLocks noGrp="1"/>
          </p:cNvSpPr>
          <p:nvPr>
            <p:ph type="title"/>
          </p:nvPr>
        </p:nvSpPr>
        <p:spPr/>
        <p:txBody>
          <a:bodyPr/>
          <a:lstStyle/>
          <a:p>
            <a:r>
              <a:rPr lang="en-GB" sz="3600"/>
              <a:t>Major considerations</a:t>
            </a:r>
          </a:p>
        </p:txBody>
      </p:sp>
    </p:spTree>
    <p:extLst>
      <p:ext uri="{BB962C8B-B14F-4D97-AF65-F5344CB8AC3E}">
        <p14:creationId xmlns:p14="http://schemas.microsoft.com/office/powerpoint/2010/main" val="3598841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BD9A-4A69-35B3-AEC8-5258369D522F}"/>
              </a:ext>
            </a:extLst>
          </p:cNvPr>
          <p:cNvSpPr>
            <a:spLocks noGrp="1"/>
          </p:cNvSpPr>
          <p:nvPr>
            <p:ph type="title"/>
          </p:nvPr>
        </p:nvSpPr>
        <p:spPr>
          <a:xfrm>
            <a:off x="442800" y="140400"/>
            <a:ext cx="8280000" cy="1207214"/>
          </a:xfrm>
        </p:spPr>
        <p:txBody>
          <a:bodyPr anchor="ctr">
            <a:normAutofit/>
          </a:bodyPr>
          <a:lstStyle/>
          <a:p>
            <a:pPr>
              <a:lnSpc>
                <a:spcPct val="90000"/>
              </a:lnSpc>
            </a:pPr>
            <a:r>
              <a:rPr lang="en-GB" sz="3700"/>
              <a:t>OSD member commenting and key functionalities</a:t>
            </a:r>
          </a:p>
        </p:txBody>
      </p:sp>
      <p:sp>
        <p:nvSpPr>
          <p:cNvPr id="4" name="Slide Number Placeholder 3">
            <a:extLst>
              <a:ext uri="{FF2B5EF4-FFF2-40B4-BE49-F238E27FC236}">
                <a16:creationId xmlns:a16="http://schemas.microsoft.com/office/drawing/2014/main" id="{D2C0D13F-FF49-C96B-695D-6FECC3C4BC46}"/>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12</a:t>
            </a:fld>
            <a:endParaRPr lang="fr-CH"/>
          </a:p>
        </p:txBody>
      </p:sp>
      <p:pic>
        <p:nvPicPr>
          <p:cNvPr id="5" name="Picture 5">
            <a:extLst>
              <a:ext uri="{FF2B5EF4-FFF2-40B4-BE49-F238E27FC236}">
                <a16:creationId xmlns:a16="http://schemas.microsoft.com/office/drawing/2014/main" id="{B2AFD043-0E84-239E-02D8-8D0103799C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27" b="30227"/>
          <a:stretch/>
        </p:blipFill>
        <p:spPr>
          <a:xfrm>
            <a:off x="442800" y="1571094"/>
            <a:ext cx="8701200" cy="2296800"/>
          </a:xfrm>
          <a:prstGeom prst="rect">
            <a:avLst/>
          </a:prstGeom>
          <a:noFill/>
        </p:spPr>
      </p:pic>
      <p:pic>
        <p:nvPicPr>
          <p:cNvPr id="6" name="Picture 2">
            <a:extLst>
              <a:ext uri="{FF2B5EF4-FFF2-40B4-BE49-F238E27FC236}">
                <a16:creationId xmlns:a16="http://schemas.microsoft.com/office/drawing/2014/main" id="{D5E1D60C-CF13-A2D6-6BC3-5AA0E2A9DE5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5149" y="1828937"/>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J:\logos\IEC logo\IEC Logo JPEG\IEC Logo JPEG RGB\IEC logo RGB.jpg">
            <a:extLst>
              <a:ext uri="{FF2B5EF4-FFF2-40B4-BE49-F238E27FC236}">
                <a16:creationId xmlns:a16="http://schemas.microsoft.com/office/drawing/2014/main" id="{DCB1F07C-EE98-BA41-9AAE-A466DD23CFD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9598" y="1828937"/>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53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a:latin typeface="Arial"/>
                <a:cs typeface="Arial"/>
              </a:rPr>
              <a:t>Commenting stages</a:t>
            </a:r>
            <a:endParaRPr lang="en-GB"/>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13</a:t>
            </a:fld>
            <a:endParaRPr lang="fr-CH"/>
          </a:p>
        </p:txBody>
      </p:sp>
      <p:graphicFrame>
        <p:nvGraphicFramePr>
          <p:cNvPr id="2" name="Diagram 1">
            <a:extLst>
              <a:ext uri="{FF2B5EF4-FFF2-40B4-BE49-F238E27FC236}">
                <a16:creationId xmlns:a16="http://schemas.microsoft.com/office/drawing/2014/main" id="{2F370467-7DC4-CD4F-4C4A-83EB56E128A9}"/>
              </a:ext>
            </a:extLst>
          </p:cNvPr>
          <p:cNvGraphicFramePr/>
          <p:nvPr>
            <p:extLst>
              <p:ext uri="{D42A27DB-BD31-4B8C-83A1-F6EECF244321}">
                <p14:modId xmlns:p14="http://schemas.microsoft.com/office/powerpoint/2010/main" val="2641838002"/>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4183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52A843-5E11-7FB1-BA48-0263D894CAAB}"/>
              </a:ext>
            </a:extLst>
          </p:cNvPr>
          <p:cNvSpPr>
            <a:spLocks noGrp="1"/>
          </p:cNvSpPr>
          <p:nvPr>
            <p:ph type="body" sz="quarter" idx="13"/>
          </p:nvPr>
        </p:nvSpPr>
        <p:spPr>
          <a:xfrm>
            <a:off x="442800" y="2283718"/>
            <a:ext cx="8280920" cy="2233382"/>
          </a:xfrm>
        </p:spPr>
        <p:txBody>
          <a:bodyPr vert="horz" lIns="91440" tIns="45720" rIns="91440" bIns="45720" rtlCol="0" anchor="t">
            <a:normAutofit/>
          </a:bodyPr>
          <a:lstStyle/>
          <a:p>
            <a:pPr marL="514350" indent="-514350">
              <a:buFont typeface="+mj-lt"/>
              <a:buAutoNum type="arabicPeriod"/>
            </a:pPr>
            <a:r>
              <a:rPr lang="en-GB" sz="2000"/>
              <a:t>TC/SC Officers inform the IEC Secretariat that the draft is ready for circulation to NCs.</a:t>
            </a:r>
          </a:p>
          <a:p>
            <a:pPr marL="981075" lvl="1" indent="-514350">
              <a:buFont typeface="Wingdings" panose="05000000000000000000" pitchFamily="2" charset="2"/>
              <a:buChar char="ü"/>
            </a:pPr>
            <a:r>
              <a:rPr lang="en-GB" sz="1800">
                <a:cs typeface="Arial"/>
              </a:rPr>
              <a:t>IEC Secretariat will publish the link to the draft</a:t>
            </a:r>
          </a:p>
          <a:p>
            <a:pPr marL="514350" indent="-514350">
              <a:buFont typeface="+mj-lt"/>
              <a:buAutoNum type="arabicPeriod"/>
            </a:pPr>
            <a:r>
              <a:rPr lang="en-GB" sz="2000"/>
              <a:t>Dissemination of Committee Draft (CD): </a:t>
            </a:r>
            <a:endParaRPr lang="en-GB" sz="2000">
              <a:highlight>
                <a:srgbClr val="FFFF00"/>
              </a:highlight>
              <a:cs typeface="Arial"/>
            </a:endParaRPr>
          </a:p>
          <a:p>
            <a:pPr marL="981075" lvl="1" indent="-514350">
              <a:buFont typeface="Wingdings" panose="05000000000000000000" pitchFamily="2" charset="2"/>
              <a:buChar char="ü"/>
            </a:pPr>
            <a:r>
              <a:rPr lang="en-GB" sz="1800"/>
              <a:t>Working document is “frozen” to WG experts from the moment it is published and disseminated to the NCs</a:t>
            </a:r>
          </a:p>
        </p:txBody>
      </p:sp>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a:latin typeface="Arial"/>
                <a:cs typeface="Arial"/>
              </a:rPr>
              <a:t>Commenting stages</a:t>
            </a:r>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14</a:t>
            </a:fld>
            <a:endParaRPr lang="fr-CH"/>
          </a:p>
        </p:txBody>
      </p:sp>
      <p:graphicFrame>
        <p:nvGraphicFramePr>
          <p:cNvPr id="6" name="Diagram 5">
            <a:extLst>
              <a:ext uri="{FF2B5EF4-FFF2-40B4-BE49-F238E27FC236}">
                <a16:creationId xmlns:a16="http://schemas.microsoft.com/office/drawing/2014/main" id="{ABFC25B3-EA8B-080C-05BE-BEB9024C4B73}"/>
              </a:ext>
            </a:extLst>
          </p:cNvPr>
          <p:cNvGraphicFramePr/>
          <p:nvPr>
            <p:extLst>
              <p:ext uri="{D42A27DB-BD31-4B8C-83A1-F6EECF244321}">
                <p14:modId xmlns:p14="http://schemas.microsoft.com/office/powerpoint/2010/main" val="1765717418"/>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75631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DDD7B-BAFF-128E-7A0D-49F5BD78C26C}"/>
              </a:ext>
            </a:extLst>
          </p:cNvPr>
          <p:cNvSpPr>
            <a:spLocks noGrp="1"/>
          </p:cNvSpPr>
          <p:nvPr>
            <p:ph type="title"/>
          </p:nvPr>
        </p:nvSpPr>
        <p:spPr/>
        <p:txBody>
          <a:bodyPr/>
          <a:lstStyle/>
          <a:p>
            <a:r>
              <a:rPr lang="en-GB" dirty="0"/>
              <a:t>Online CD document</a:t>
            </a:r>
          </a:p>
        </p:txBody>
      </p:sp>
      <p:sp>
        <p:nvSpPr>
          <p:cNvPr id="3" name="Slide Number Placeholder 2">
            <a:extLst>
              <a:ext uri="{FF2B5EF4-FFF2-40B4-BE49-F238E27FC236}">
                <a16:creationId xmlns:a16="http://schemas.microsoft.com/office/drawing/2014/main" id="{4F32195C-2048-50F8-A148-A0547DCFE1DE}"/>
              </a:ext>
            </a:extLst>
          </p:cNvPr>
          <p:cNvSpPr>
            <a:spLocks noGrp="1"/>
          </p:cNvSpPr>
          <p:nvPr>
            <p:ph type="sldNum" sz="quarter" idx="4"/>
          </p:nvPr>
        </p:nvSpPr>
        <p:spPr/>
        <p:txBody>
          <a:bodyPr/>
          <a:lstStyle/>
          <a:p>
            <a:fld id="{C2B32AA8-9B4E-4D53-AE6E-350E87BFFB19}" type="slidenum">
              <a:rPr lang="fr-CH" smtClean="0"/>
              <a:pPr/>
              <a:t>15</a:t>
            </a:fld>
            <a:endParaRPr lang="fr-CH"/>
          </a:p>
        </p:txBody>
      </p:sp>
      <p:pic>
        <p:nvPicPr>
          <p:cNvPr id="5" name="Picture 4">
            <a:extLst>
              <a:ext uri="{FF2B5EF4-FFF2-40B4-BE49-F238E27FC236}">
                <a16:creationId xmlns:a16="http://schemas.microsoft.com/office/drawing/2014/main" id="{7E39B0BC-9035-D508-C6A5-DC8B4178593E}"/>
              </a:ext>
            </a:extLst>
          </p:cNvPr>
          <p:cNvPicPr>
            <a:picLocks noChangeAspect="1"/>
          </p:cNvPicPr>
          <p:nvPr/>
        </p:nvPicPr>
        <p:blipFill rotWithShape="1">
          <a:blip r:embed="rId3"/>
          <a:srcRect b="15548"/>
          <a:stretch/>
        </p:blipFill>
        <p:spPr>
          <a:xfrm>
            <a:off x="1313065" y="1205642"/>
            <a:ext cx="6517869" cy="3643011"/>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2EE5722D-2E5F-DA51-0E38-6EF0EE9C3786}"/>
              </a:ext>
            </a:extLst>
          </p:cNvPr>
          <p:cNvSpPr/>
          <p:nvPr/>
        </p:nvSpPr>
        <p:spPr>
          <a:xfrm>
            <a:off x="1537181" y="1240876"/>
            <a:ext cx="647494" cy="1116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7FB57BB-9708-FA4F-FF3B-34A0EE31AECF}"/>
              </a:ext>
            </a:extLst>
          </p:cNvPr>
          <p:cNvSpPr/>
          <p:nvPr/>
        </p:nvSpPr>
        <p:spPr>
          <a:xfrm>
            <a:off x="7377898" y="1205642"/>
            <a:ext cx="396972" cy="141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82435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52A843-5E11-7FB1-BA48-0263D894CAAB}"/>
              </a:ext>
            </a:extLst>
          </p:cNvPr>
          <p:cNvSpPr>
            <a:spLocks noGrp="1"/>
          </p:cNvSpPr>
          <p:nvPr>
            <p:ph type="body" sz="quarter" idx="13"/>
          </p:nvPr>
        </p:nvSpPr>
        <p:spPr>
          <a:xfrm>
            <a:off x="442800" y="2283718"/>
            <a:ext cx="8280920" cy="2233382"/>
          </a:xfrm>
        </p:spPr>
        <p:txBody>
          <a:bodyPr>
            <a:normAutofit/>
          </a:bodyPr>
          <a:lstStyle/>
          <a:p>
            <a:pPr marL="514350" indent="-514350">
              <a:buFont typeface="+mj-lt"/>
              <a:buAutoNum type="arabicPeriod"/>
            </a:pPr>
            <a:r>
              <a:rPr lang="en-GB" sz="2000"/>
              <a:t>NCA receives notification of the CD document (document seen in previous slide)</a:t>
            </a:r>
          </a:p>
          <a:p>
            <a:pPr marL="514350" indent="-514350">
              <a:buFont typeface="+mj-lt"/>
              <a:buAutoNum type="arabicPeriod"/>
            </a:pPr>
            <a:r>
              <a:rPr lang="en-GB" sz="2000"/>
              <a:t>NCA gives access and permissions to relevant national mirror committee experts via a new interface</a:t>
            </a:r>
          </a:p>
        </p:txBody>
      </p:sp>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dirty="0">
                <a:latin typeface="Arial"/>
                <a:cs typeface="Arial"/>
              </a:rPr>
              <a:t>Commenting stages</a:t>
            </a:r>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16</a:t>
            </a:fld>
            <a:endParaRPr lang="fr-CH"/>
          </a:p>
        </p:txBody>
      </p:sp>
      <p:graphicFrame>
        <p:nvGraphicFramePr>
          <p:cNvPr id="2" name="Diagram 1">
            <a:extLst>
              <a:ext uri="{FF2B5EF4-FFF2-40B4-BE49-F238E27FC236}">
                <a16:creationId xmlns:a16="http://schemas.microsoft.com/office/drawing/2014/main" id="{2F370467-7DC4-CD4F-4C4A-83EB56E128A9}"/>
              </a:ext>
            </a:extLst>
          </p:cNvPr>
          <p:cNvGraphicFramePr/>
          <p:nvPr>
            <p:extLst>
              <p:ext uri="{D42A27DB-BD31-4B8C-83A1-F6EECF244321}">
                <p14:modId xmlns:p14="http://schemas.microsoft.com/office/powerpoint/2010/main" val="776015827"/>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65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A05FD-D97A-8CAE-5980-E423DF010BC9}"/>
              </a:ext>
            </a:extLst>
          </p:cNvPr>
          <p:cNvSpPr>
            <a:spLocks noGrp="1"/>
          </p:cNvSpPr>
          <p:nvPr>
            <p:ph type="title"/>
          </p:nvPr>
        </p:nvSpPr>
        <p:spPr>
          <a:xfrm>
            <a:off x="442800" y="140400"/>
            <a:ext cx="8280000" cy="1207214"/>
          </a:xfrm>
        </p:spPr>
        <p:txBody>
          <a:bodyPr anchor="ctr">
            <a:normAutofit/>
          </a:bodyPr>
          <a:lstStyle/>
          <a:p>
            <a:r>
              <a:rPr lang="en-GB"/>
              <a:t>NCAs providing access</a:t>
            </a:r>
          </a:p>
        </p:txBody>
      </p:sp>
      <p:sp>
        <p:nvSpPr>
          <p:cNvPr id="3" name="Slide Number Placeholder 2">
            <a:extLst>
              <a:ext uri="{FF2B5EF4-FFF2-40B4-BE49-F238E27FC236}">
                <a16:creationId xmlns:a16="http://schemas.microsoft.com/office/drawing/2014/main" id="{79EEA673-CF44-DA49-4D5D-4016AA872AA1}"/>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17</a:t>
            </a:fld>
            <a:endParaRPr lang="fr-CH"/>
          </a:p>
        </p:txBody>
      </p:sp>
      <p:pic>
        <p:nvPicPr>
          <p:cNvPr id="10" name="Picture 9">
            <a:extLst>
              <a:ext uri="{FF2B5EF4-FFF2-40B4-BE49-F238E27FC236}">
                <a16:creationId xmlns:a16="http://schemas.microsoft.com/office/drawing/2014/main" id="{10276BDA-8A64-0963-E332-B7564D962951}"/>
              </a:ext>
            </a:extLst>
          </p:cNvPr>
          <p:cNvPicPr>
            <a:picLocks noChangeAspect="1"/>
          </p:cNvPicPr>
          <p:nvPr/>
        </p:nvPicPr>
        <p:blipFill>
          <a:blip r:embed="rId3"/>
          <a:stretch>
            <a:fillRect/>
          </a:stretch>
        </p:blipFill>
        <p:spPr>
          <a:xfrm>
            <a:off x="555157" y="1347614"/>
            <a:ext cx="5293636" cy="1996608"/>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4C7E0D47-5DE1-9FF6-D261-FD5D54EF92E0}"/>
              </a:ext>
            </a:extLst>
          </p:cNvPr>
          <p:cNvPicPr>
            <a:picLocks noChangeAspect="1"/>
          </p:cNvPicPr>
          <p:nvPr/>
        </p:nvPicPr>
        <p:blipFill>
          <a:blip r:embed="rId4"/>
          <a:stretch>
            <a:fillRect/>
          </a:stretch>
        </p:blipFill>
        <p:spPr>
          <a:xfrm>
            <a:off x="5213545" y="2860191"/>
            <a:ext cx="2924502" cy="2142909"/>
          </a:xfrm>
          <a:prstGeom prst="rect">
            <a:avLst/>
          </a:prstGeom>
          <a:ln>
            <a:noFill/>
          </a:ln>
          <a:effectLst>
            <a:outerShdw blurRad="292100" dist="139700" dir="2700000" algn="tl" rotWithShape="0">
              <a:srgbClr val="333333">
                <a:alpha val="65000"/>
              </a:srgbClr>
            </a:outerShdw>
          </a:effectLst>
        </p:spPr>
      </p:pic>
      <p:sp>
        <p:nvSpPr>
          <p:cNvPr id="16" name="Rectangle 15">
            <a:extLst>
              <a:ext uri="{FF2B5EF4-FFF2-40B4-BE49-F238E27FC236}">
                <a16:creationId xmlns:a16="http://schemas.microsoft.com/office/drawing/2014/main" id="{A68A8031-113A-791C-5167-0BFA4F5F5125}"/>
              </a:ext>
            </a:extLst>
          </p:cNvPr>
          <p:cNvSpPr/>
          <p:nvPr/>
        </p:nvSpPr>
        <p:spPr>
          <a:xfrm>
            <a:off x="4883390" y="2184673"/>
            <a:ext cx="1023140" cy="5489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Curved Right 16">
            <a:extLst>
              <a:ext uri="{FF2B5EF4-FFF2-40B4-BE49-F238E27FC236}">
                <a16:creationId xmlns:a16="http://schemas.microsoft.com/office/drawing/2014/main" id="{BF5C9D4C-850E-EE8E-FD0F-98577B51DEAA}"/>
              </a:ext>
            </a:extLst>
          </p:cNvPr>
          <p:cNvSpPr/>
          <p:nvPr/>
        </p:nvSpPr>
        <p:spPr>
          <a:xfrm>
            <a:off x="3974941" y="2607790"/>
            <a:ext cx="801680" cy="1522353"/>
          </a:xfrm>
          <a:prstGeom prst="curved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solidFill>
                <a:schemeClr val="tx1"/>
              </a:solidFill>
            </a:endParaRPr>
          </a:p>
        </p:txBody>
      </p:sp>
      <p:sp>
        <p:nvSpPr>
          <p:cNvPr id="4" name="Rectangle 3">
            <a:extLst>
              <a:ext uri="{FF2B5EF4-FFF2-40B4-BE49-F238E27FC236}">
                <a16:creationId xmlns:a16="http://schemas.microsoft.com/office/drawing/2014/main" id="{2922A9CD-512B-C975-B8FF-03DFCDCFE28D}"/>
              </a:ext>
            </a:extLst>
          </p:cNvPr>
          <p:cNvSpPr/>
          <p:nvPr/>
        </p:nvSpPr>
        <p:spPr>
          <a:xfrm>
            <a:off x="845202" y="1423497"/>
            <a:ext cx="899572" cy="128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79659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5A4AD8-3771-422E-B97C-3B24BA28D314}"/>
              </a:ext>
            </a:extLst>
          </p:cNvPr>
          <p:cNvSpPr>
            <a:spLocks noGrp="1"/>
          </p:cNvSpPr>
          <p:nvPr>
            <p:ph type="title"/>
          </p:nvPr>
        </p:nvSpPr>
        <p:spPr/>
        <p:txBody>
          <a:bodyPr/>
          <a:lstStyle/>
          <a:p>
            <a:r>
              <a:rPr lang="en-GB" sz="3600"/>
              <a:t>National mirror committee experts authentication</a:t>
            </a:r>
          </a:p>
        </p:txBody>
      </p:sp>
      <p:sp>
        <p:nvSpPr>
          <p:cNvPr id="5" name="Slide Number Placeholder 4">
            <a:extLst>
              <a:ext uri="{FF2B5EF4-FFF2-40B4-BE49-F238E27FC236}">
                <a16:creationId xmlns:a16="http://schemas.microsoft.com/office/drawing/2014/main" id="{A023C902-D631-949A-4B03-E41FA85D294E}"/>
              </a:ext>
            </a:extLst>
          </p:cNvPr>
          <p:cNvSpPr>
            <a:spLocks noGrp="1"/>
          </p:cNvSpPr>
          <p:nvPr>
            <p:ph type="sldNum" sz="quarter" idx="4"/>
          </p:nvPr>
        </p:nvSpPr>
        <p:spPr/>
        <p:txBody>
          <a:bodyPr/>
          <a:lstStyle/>
          <a:p>
            <a:fld id="{C2B32AA8-9B4E-4D53-AE6E-350E87BFFB19}" type="slidenum">
              <a:rPr lang="fr-CH" smtClean="0"/>
              <a:pPr/>
              <a:t>18</a:t>
            </a:fld>
            <a:endParaRPr lang="fr-CH"/>
          </a:p>
        </p:txBody>
      </p:sp>
      <p:sp>
        <p:nvSpPr>
          <p:cNvPr id="7" name="Arrow: Right 6">
            <a:extLst>
              <a:ext uri="{FF2B5EF4-FFF2-40B4-BE49-F238E27FC236}">
                <a16:creationId xmlns:a16="http://schemas.microsoft.com/office/drawing/2014/main" id="{D906B0BB-0278-04BC-1FED-C5F1E02F8A89}"/>
              </a:ext>
            </a:extLst>
          </p:cNvPr>
          <p:cNvSpPr/>
          <p:nvPr/>
        </p:nvSpPr>
        <p:spPr>
          <a:xfrm>
            <a:off x="1182405" y="2975832"/>
            <a:ext cx="361818" cy="27384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235DC839-BAA8-00C5-629E-53BAA2AAA491}"/>
              </a:ext>
            </a:extLst>
          </p:cNvPr>
          <p:cNvSpPr/>
          <p:nvPr/>
        </p:nvSpPr>
        <p:spPr>
          <a:xfrm>
            <a:off x="3374516" y="1506102"/>
            <a:ext cx="1999905" cy="3406218"/>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350"/>
          </a:p>
        </p:txBody>
      </p:sp>
      <p:sp>
        <p:nvSpPr>
          <p:cNvPr id="10" name="TextBox 9">
            <a:extLst>
              <a:ext uri="{FF2B5EF4-FFF2-40B4-BE49-F238E27FC236}">
                <a16:creationId xmlns:a16="http://schemas.microsoft.com/office/drawing/2014/main" id="{56F7A34C-A548-6904-A14C-BA2517C32BD8}"/>
              </a:ext>
            </a:extLst>
          </p:cNvPr>
          <p:cNvSpPr txBox="1"/>
          <p:nvPr/>
        </p:nvSpPr>
        <p:spPr>
          <a:xfrm>
            <a:off x="117949" y="2501049"/>
            <a:ext cx="1029288" cy="1223412"/>
          </a:xfrm>
          <a:prstGeom prst="rect">
            <a:avLst/>
          </a:prstGeom>
          <a:ln/>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GB" sz="1050" b="1"/>
              <a:t>National mirror committee experts follow the link to the online draft</a:t>
            </a:r>
            <a:endParaRPr lang="en-US" sz="1050" b="1"/>
          </a:p>
        </p:txBody>
      </p:sp>
      <p:sp>
        <p:nvSpPr>
          <p:cNvPr id="11" name="Rectangle 10">
            <a:extLst>
              <a:ext uri="{FF2B5EF4-FFF2-40B4-BE49-F238E27FC236}">
                <a16:creationId xmlns:a16="http://schemas.microsoft.com/office/drawing/2014/main" id="{80AC5670-4E27-410E-F036-A939E3D629BA}"/>
              </a:ext>
            </a:extLst>
          </p:cNvPr>
          <p:cNvSpPr/>
          <p:nvPr/>
        </p:nvSpPr>
        <p:spPr>
          <a:xfrm>
            <a:off x="3542844" y="3471377"/>
            <a:ext cx="1654008" cy="1309365"/>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GB" sz="1200">
                <a:solidFill>
                  <a:schemeClr val="tx1"/>
                </a:solidFill>
              </a:rPr>
              <a:t>Authorized national experts without a SIF account can </a:t>
            </a:r>
          </a:p>
          <a:p>
            <a:pPr algn="ctr"/>
            <a:r>
              <a:rPr lang="en-GB" sz="1200" b="1">
                <a:solidFill>
                  <a:schemeClr val="tx1"/>
                </a:solidFill>
              </a:rPr>
              <a:t>self-register by creating new credentials (</a:t>
            </a:r>
            <a:r>
              <a:rPr lang="en-GB" sz="1200" b="1" err="1">
                <a:solidFill>
                  <a:schemeClr val="tx1"/>
                </a:solidFill>
              </a:rPr>
              <a:t>PingOne</a:t>
            </a:r>
            <a:r>
              <a:rPr lang="en-GB" sz="1200" b="1">
                <a:solidFill>
                  <a:schemeClr val="tx1"/>
                </a:solidFill>
              </a:rPr>
              <a:t>)</a:t>
            </a:r>
            <a:endParaRPr lang="en-US" sz="1200" b="1"/>
          </a:p>
        </p:txBody>
      </p:sp>
      <p:pic>
        <p:nvPicPr>
          <p:cNvPr id="12" name="Picture 11">
            <a:extLst>
              <a:ext uri="{FF2B5EF4-FFF2-40B4-BE49-F238E27FC236}">
                <a16:creationId xmlns:a16="http://schemas.microsoft.com/office/drawing/2014/main" id="{B394B95D-69F3-D07B-46A5-74D36CB04F44}"/>
              </a:ext>
            </a:extLst>
          </p:cNvPr>
          <p:cNvPicPr>
            <a:picLocks noChangeAspect="1"/>
          </p:cNvPicPr>
          <p:nvPr/>
        </p:nvPicPr>
        <p:blipFill>
          <a:blip r:embed="rId3"/>
          <a:stretch>
            <a:fillRect/>
          </a:stretch>
        </p:blipFill>
        <p:spPr>
          <a:xfrm>
            <a:off x="3695358" y="1303385"/>
            <a:ext cx="1358221" cy="528992"/>
          </a:xfrm>
          <a:prstGeom prst="rect">
            <a:avLst/>
          </a:prstGeom>
          <a:ln/>
        </p:spPr>
        <p:style>
          <a:lnRef idx="2">
            <a:schemeClr val="accent2"/>
          </a:lnRef>
          <a:fillRef idx="1">
            <a:schemeClr val="lt1"/>
          </a:fillRef>
          <a:effectRef idx="0">
            <a:schemeClr val="accent2"/>
          </a:effectRef>
          <a:fontRef idx="minor">
            <a:schemeClr val="dk1"/>
          </a:fontRef>
        </p:style>
      </p:pic>
      <p:sp>
        <p:nvSpPr>
          <p:cNvPr id="13" name="Rectangle 12">
            <a:extLst>
              <a:ext uri="{FF2B5EF4-FFF2-40B4-BE49-F238E27FC236}">
                <a16:creationId xmlns:a16="http://schemas.microsoft.com/office/drawing/2014/main" id="{782B2F7C-E8D7-31EC-8372-CCA7E4E0DE7C}"/>
              </a:ext>
            </a:extLst>
          </p:cNvPr>
          <p:cNvSpPr/>
          <p:nvPr/>
        </p:nvSpPr>
        <p:spPr>
          <a:xfrm>
            <a:off x="3547336" y="1828415"/>
            <a:ext cx="1654008" cy="1401035"/>
          </a:xfrm>
          <a:prstGeom prst="rect">
            <a:avLst/>
          </a:prstGeom>
          <a:ln/>
        </p:spPr>
        <p:style>
          <a:lnRef idx="2">
            <a:schemeClr val="accent2"/>
          </a:lnRef>
          <a:fillRef idx="1">
            <a:schemeClr val="lt1"/>
          </a:fillRef>
          <a:effectRef idx="0">
            <a:schemeClr val="accent2"/>
          </a:effectRef>
          <a:fontRef idx="minor">
            <a:schemeClr val="dk1"/>
          </a:fontRef>
        </p:style>
        <p:txBody>
          <a:bodyPr lIns="68580" tIns="34290" rIns="68580" bIns="34290" rtlCol="0" anchor="ctr"/>
          <a:lstStyle/>
          <a:p>
            <a:pPr algn="ctr"/>
            <a:endParaRPr lang="en-GB" sz="1050">
              <a:solidFill>
                <a:schemeClr val="tx1"/>
              </a:solidFill>
            </a:endParaRPr>
          </a:p>
          <a:p>
            <a:pPr algn="ctr"/>
            <a:endParaRPr lang="en-GB" sz="1050">
              <a:solidFill>
                <a:schemeClr val="tx1"/>
              </a:solidFill>
            </a:endParaRPr>
          </a:p>
          <a:p>
            <a:pPr algn="ctr"/>
            <a:r>
              <a:rPr lang="en-GB" sz="1050">
                <a:solidFill>
                  <a:schemeClr val="tx1"/>
                </a:solidFill>
              </a:rPr>
              <a:t>Authorized national experts register using </a:t>
            </a:r>
            <a:r>
              <a:rPr lang="en-GB" sz="1050" b="1">
                <a:solidFill>
                  <a:schemeClr val="tx1"/>
                </a:solidFill>
              </a:rPr>
              <a:t>SIF accounts</a:t>
            </a:r>
            <a:endParaRPr lang="en-US" sz="1050" b="1">
              <a:solidFill>
                <a:schemeClr val="tx1"/>
              </a:solidFill>
              <a:cs typeface="Arial"/>
            </a:endParaRPr>
          </a:p>
        </p:txBody>
      </p:sp>
      <p:sp>
        <p:nvSpPr>
          <p:cNvPr id="15" name="Rectangle 14">
            <a:extLst>
              <a:ext uri="{FF2B5EF4-FFF2-40B4-BE49-F238E27FC236}">
                <a16:creationId xmlns:a16="http://schemas.microsoft.com/office/drawing/2014/main" id="{E694E779-0D6D-C379-F69A-2DDC93B754F3}"/>
              </a:ext>
            </a:extLst>
          </p:cNvPr>
          <p:cNvSpPr/>
          <p:nvPr/>
        </p:nvSpPr>
        <p:spPr>
          <a:xfrm>
            <a:off x="6314443" y="4145036"/>
            <a:ext cx="1718672" cy="395163"/>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b="1">
                <a:solidFill>
                  <a:schemeClr val="bg1"/>
                </a:solidFill>
              </a:rPr>
              <a:t>Access online draft to comment</a:t>
            </a:r>
            <a:endParaRPr lang="en-US" sz="1050" b="1">
              <a:solidFill>
                <a:schemeClr val="bg1"/>
              </a:solidFill>
            </a:endParaRPr>
          </a:p>
        </p:txBody>
      </p:sp>
      <p:grpSp>
        <p:nvGrpSpPr>
          <p:cNvPr id="17" name="Group 16">
            <a:extLst>
              <a:ext uri="{FF2B5EF4-FFF2-40B4-BE49-F238E27FC236}">
                <a16:creationId xmlns:a16="http://schemas.microsoft.com/office/drawing/2014/main" id="{71EF0143-1AC9-C827-D4E8-362B2D562BA5}"/>
              </a:ext>
            </a:extLst>
          </p:cNvPr>
          <p:cNvGrpSpPr/>
          <p:nvPr/>
        </p:nvGrpSpPr>
        <p:grpSpPr>
          <a:xfrm>
            <a:off x="4197502" y="1900423"/>
            <a:ext cx="378125" cy="173881"/>
            <a:chOff x="7747593" y="1356734"/>
            <a:chExt cx="504166" cy="231841"/>
          </a:xfrm>
        </p:grpSpPr>
        <p:pic>
          <p:nvPicPr>
            <p:cNvPr id="18" name="Picture 2">
              <a:extLst>
                <a:ext uri="{FF2B5EF4-FFF2-40B4-BE49-F238E27FC236}">
                  <a16:creationId xmlns:a16="http://schemas.microsoft.com/office/drawing/2014/main" id="{64FAE3E9-765C-CF60-0A36-F1008D0A84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2596" y="1356734"/>
              <a:ext cx="249163" cy="229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descr="J:\logos\IEC logo\IEC Logo JPEG\IEC Logo JPEG RGB\IEC logo RGB.jpg">
              <a:extLst>
                <a:ext uri="{FF2B5EF4-FFF2-40B4-BE49-F238E27FC236}">
                  <a16:creationId xmlns:a16="http://schemas.microsoft.com/office/drawing/2014/main" id="{6DF0890A-57B5-D149-AE14-264F0070E6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7593" y="1358781"/>
              <a:ext cx="229794" cy="229794"/>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descr="Icon&#10;&#10;Description automatically generated">
            <a:extLst>
              <a:ext uri="{FF2B5EF4-FFF2-40B4-BE49-F238E27FC236}">
                <a16:creationId xmlns:a16="http://schemas.microsoft.com/office/drawing/2014/main" id="{D0A3A465-68D5-DDF9-0728-46B1D04396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0137" y="2162670"/>
            <a:ext cx="207252" cy="189386"/>
          </a:xfrm>
          <a:prstGeom prst="rect">
            <a:avLst/>
          </a:prstGeom>
        </p:spPr>
      </p:pic>
      <p:pic>
        <p:nvPicPr>
          <p:cNvPr id="21" name="Picture 20">
            <a:extLst>
              <a:ext uri="{FF2B5EF4-FFF2-40B4-BE49-F238E27FC236}">
                <a16:creationId xmlns:a16="http://schemas.microsoft.com/office/drawing/2014/main" id="{7F37695F-78A7-01F1-5C78-2B8AE1ACC7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8824" y="2156478"/>
            <a:ext cx="457734" cy="195578"/>
          </a:xfrm>
          <a:prstGeom prst="rect">
            <a:avLst/>
          </a:prstGeom>
        </p:spPr>
      </p:pic>
      <p:pic>
        <p:nvPicPr>
          <p:cNvPr id="22" name="Picture 21">
            <a:extLst>
              <a:ext uri="{FF2B5EF4-FFF2-40B4-BE49-F238E27FC236}">
                <a16:creationId xmlns:a16="http://schemas.microsoft.com/office/drawing/2014/main" id="{C5E0BAB7-BD53-3A7E-8B3A-3950CFAB895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42646" y="2156479"/>
            <a:ext cx="380560" cy="169522"/>
          </a:xfrm>
          <a:prstGeom prst="rect">
            <a:avLst/>
          </a:prstGeom>
        </p:spPr>
      </p:pic>
      <p:pic>
        <p:nvPicPr>
          <p:cNvPr id="23" name="Picture 22" descr="A picture containing text, clipart&#10;&#10;Description automatically generated">
            <a:extLst>
              <a:ext uri="{FF2B5EF4-FFF2-40B4-BE49-F238E27FC236}">
                <a16:creationId xmlns:a16="http://schemas.microsoft.com/office/drawing/2014/main" id="{687783A7-9A97-4CB0-FB07-4C61894C635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409145" y="2168279"/>
            <a:ext cx="260638" cy="172631"/>
          </a:xfrm>
          <a:prstGeom prst="rect">
            <a:avLst/>
          </a:prstGeom>
        </p:spPr>
      </p:pic>
      <p:pic>
        <p:nvPicPr>
          <p:cNvPr id="3" name="Picture 2">
            <a:extLst>
              <a:ext uri="{FF2B5EF4-FFF2-40B4-BE49-F238E27FC236}">
                <a16:creationId xmlns:a16="http://schemas.microsoft.com/office/drawing/2014/main" id="{70F4473E-EEC2-A790-7176-271735BCA02A}"/>
              </a:ext>
            </a:extLst>
          </p:cNvPr>
          <p:cNvPicPr>
            <a:picLocks noChangeAspect="1"/>
          </p:cNvPicPr>
          <p:nvPr/>
        </p:nvPicPr>
        <p:blipFill>
          <a:blip r:embed="rId10"/>
          <a:stretch>
            <a:fillRect/>
          </a:stretch>
        </p:blipFill>
        <p:spPr>
          <a:xfrm>
            <a:off x="1541720" y="2104419"/>
            <a:ext cx="1416871" cy="1894545"/>
          </a:xfrm>
          <a:prstGeom prst="rect">
            <a:avLst/>
          </a:prstGeom>
          <a:ln>
            <a:noFill/>
          </a:ln>
          <a:effectLst>
            <a:outerShdw blurRad="292100" dist="139700" dir="2700000" algn="tl" rotWithShape="0">
              <a:srgbClr val="333333">
                <a:alpha val="65000"/>
              </a:srgbClr>
            </a:outerShdw>
          </a:effectLst>
        </p:spPr>
      </p:pic>
      <p:sp>
        <p:nvSpPr>
          <p:cNvPr id="24" name="Arrow: Right 23">
            <a:extLst>
              <a:ext uri="{FF2B5EF4-FFF2-40B4-BE49-F238E27FC236}">
                <a16:creationId xmlns:a16="http://schemas.microsoft.com/office/drawing/2014/main" id="{BD435DE8-7F50-BBCD-26F3-30165C7118A3}"/>
              </a:ext>
            </a:extLst>
          </p:cNvPr>
          <p:cNvSpPr/>
          <p:nvPr/>
        </p:nvSpPr>
        <p:spPr>
          <a:xfrm>
            <a:off x="2994826" y="2975832"/>
            <a:ext cx="361818" cy="27384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Arrow: Right 24">
            <a:extLst>
              <a:ext uri="{FF2B5EF4-FFF2-40B4-BE49-F238E27FC236}">
                <a16:creationId xmlns:a16="http://schemas.microsoft.com/office/drawing/2014/main" id="{14E2C397-81B8-F5DA-A057-608FA3C792D1}"/>
              </a:ext>
            </a:extLst>
          </p:cNvPr>
          <p:cNvSpPr/>
          <p:nvPr/>
        </p:nvSpPr>
        <p:spPr>
          <a:xfrm>
            <a:off x="5410656" y="2975831"/>
            <a:ext cx="361818" cy="27384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Picture 5">
            <a:extLst>
              <a:ext uri="{FF2B5EF4-FFF2-40B4-BE49-F238E27FC236}">
                <a16:creationId xmlns:a16="http://schemas.microsoft.com/office/drawing/2014/main" id="{4F95CADC-BA98-EA24-9C57-49D79CF4050A}"/>
              </a:ext>
            </a:extLst>
          </p:cNvPr>
          <p:cNvPicPr>
            <a:picLocks noChangeAspect="1"/>
          </p:cNvPicPr>
          <p:nvPr/>
        </p:nvPicPr>
        <p:blipFill>
          <a:blip r:embed="rId11"/>
          <a:stretch>
            <a:fillRect/>
          </a:stretch>
        </p:blipFill>
        <p:spPr>
          <a:xfrm>
            <a:off x="5920509" y="1828415"/>
            <a:ext cx="2730922" cy="2185194"/>
          </a:xfrm>
          <a:prstGeom prst="rect">
            <a:avLst/>
          </a:prstGeom>
        </p:spPr>
      </p:pic>
      <p:sp>
        <p:nvSpPr>
          <p:cNvPr id="8" name="Rectangle 7">
            <a:extLst>
              <a:ext uri="{FF2B5EF4-FFF2-40B4-BE49-F238E27FC236}">
                <a16:creationId xmlns:a16="http://schemas.microsoft.com/office/drawing/2014/main" id="{CCAED014-8E65-5B48-2C5C-2691F60424BA}"/>
              </a:ext>
            </a:extLst>
          </p:cNvPr>
          <p:cNvSpPr/>
          <p:nvPr/>
        </p:nvSpPr>
        <p:spPr>
          <a:xfrm>
            <a:off x="6024587" y="1858321"/>
            <a:ext cx="333880" cy="45719"/>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B440C030-D479-3E01-1144-99298A60997D}"/>
              </a:ext>
            </a:extLst>
          </p:cNvPr>
          <p:cNvSpPr/>
          <p:nvPr/>
        </p:nvSpPr>
        <p:spPr>
          <a:xfrm>
            <a:off x="8417984" y="1854704"/>
            <a:ext cx="209550" cy="45719"/>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28F7BDD-B352-9CB3-86EC-E942E1C2BDCE}"/>
              </a:ext>
            </a:extLst>
          </p:cNvPr>
          <p:cNvSpPr txBox="1"/>
          <p:nvPr/>
        </p:nvSpPr>
        <p:spPr>
          <a:xfrm>
            <a:off x="1845870" y="2662766"/>
            <a:ext cx="465529" cy="138499"/>
          </a:xfrm>
          <a:prstGeom prst="rect">
            <a:avLst/>
          </a:prstGeom>
          <a:solidFill>
            <a:schemeClr val="bg1"/>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sz="300"/>
              <a:t>XXX@yyyyy.ch</a:t>
            </a:r>
          </a:p>
        </p:txBody>
      </p:sp>
      <p:sp>
        <p:nvSpPr>
          <p:cNvPr id="28" name="TextBox 27">
            <a:extLst>
              <a:ext uri="{FF2B5EF4-FFF2-40B4-BE49-F238E27FC236}">
                <a16:creationId xmlns:a16="http://schemas.microsoft.com/office/drawing/2014/main" id="{8C4E835A-4FCB-4C12-DFC3-C1BBC15B932D}"/>
              </a:ext>
            </a:extLst>
          </p:cNvPr>
          <p:cNvSpPr txBox="1"/>
          <p:nvPr/>
        </p:nvSpPr>
        <p:spPr>
          <a:xfrm>
            <a:off x="1845871" y="2837332"/>
            <a:ext cx="404284" cy="138499"/>
          </a:xfrm>
          <a:prstGeom prst="rect">
            <a:avLst/>
          </a:prstGeom>
          <a:solidFill>
            <a:schemeClr val="bg1"/>
          </a:solidFill>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sz="300" err="1"/>
              <a:t>xxxxxxxxxxx</a:t>
            </a:r>
            <a:endParaRPr lang="en-GB" sz="300"/>
          </a:p>
        </p:txBody>
      </p:sp>
    </p:spTree>
    <p:extLst>
      <p:ext uri="{BB962C8B-B14F-4D97-AF65-F5344CB8AC3E}">
        <p14:creationId xmlns:p14="http://schemas.microsoft.com/office/powerpoint/2010/main" val="4031580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52A843-5E11-7FB1-BA48-0263D894CAAB}"/>
              </a:ext>
            </a:extLst>
          </p:cNvPr>
          <p:cNvSpPr>
            <a:spLocks noGrp="1"/>
          </p:cNvSpPr>
          <p:nvPr>
            <p:ph type="body" sz="quarter" idx="13"/>
          </p:nvPr>
        </p:nvSpPr>
        <p:spPr>
          <a:xfrm>
            <a:off x="442800" y="2283718"/>
            <a:ext cx="8280920" cy="2233381"/>
          </a:xfrm>
        </p:spPr>
        <p:txBody>
          <a:bodyPr vert="horz" lIns="91440" tIns="45720" rIns="91440" bIns="45720" rtlCol="0" anchor="t">
            <a:normAutofit/>
          </a:bodyPr>
          <a:lstStyle/>
          <a:p>
            <a:pPr marL="0" indent="0">
              <a:buNone/>
            </a:pPr>
            <a:r>
              <a:rPr lang="en-GB" sz="2000"/>
              <a:t>National mirror committee experts submit their comments on draft</a:t>
            </a:r>
            <a:endParaRPr lang="en-GB" sz="2000">
              <a:cs typeface="Arial"/>
            </a:endParaRPr>
          </a:p>
        </p:txBody>
      </p:sp>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a:latin typeface="Arial"/>
                <a:cs typeface="Arial"/>
              </a:rPr>
              <a:t>Commenting stages</a:t>
            </a:r>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19</a:t>
            </a:fld>
            <a:endParaRPr lang="fr-CH"/>
          </a:p>
        </p:txBody>
      </p:sp>
      <p:graphicFrame>
        <p:nvGraphicFramePr>
          <p:cNvPr id="2" name="Diagram 1">
            <a:extLst>
              <a:ext uri="{FF2B5EF4-FFF2-40B4-BE49-F238E27FC236}">
                <a16:creationId xmlns:a16="http://schemas.microsoft.com/office/drawing/2014/main" id="{2F370467-7DC4-CD4F-4C4A-83EB56E128A9}"/>
              </a:ext>
            </a:extLst>
          </p:cNvPr>
          <p:cNvGraphicFramePr/>
          <p:nvPr>
            <p:extLst>
              <p:ext uri="{D42A27DB-BD31-4B8C-83A1-F6EECF244321}">
                <p14:modId xmlns:p14="http://schemas.microsoft.com/office/powerpoint/2010/main" val="2099638351"/>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6720ACB6-E81C-D4E5-4B82-2CCF9ECC7EA0}"/>
              </a:ext>
            </a:extLst>
          </p:cNvPr>
          <p:cNvGraphicFramePr/>
          <p:nvPr>
            <p:extLst>
              <p:ext uri="{D42A27DB-BD31-4B8C-83A1-F6EECF244321}">
                <p14:modId xmlns:p14="http://schemas.microsoft.com/office/powerpoint/2010/main" val="514351143"/>
              </p:ext>
            </p:extLst>
          </p:nvPr>
        </p:nvGraphicFramePr>
        <p:xfrm>
          <a:off x="955667" y="3003798"/>
          <a:ext cx="7160657" cy="17634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99642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2800" y="140401"/>
            <a:ext cx="8280000" cy="994172"/>
          </a:xfrm>
        </p:spPr>
        <p:txBody>
          <a:bodyPr anchor="ctr">
            <a:normAutofit/>
          </a:bodyPr>
          <a:lstStyle/>
          <a:p>
            <a:r>
              <a:rPr lang="en-GB"/>
              <a:t>Agenda</a:t>
            </a:r>
          </a:p>
        </p:txBody>
      </p:sp>
      <p:sp>
        <p:nvSpPr>
          <p:cNvPr id="4" name="Slide Number Placeholder 3"/>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2</a:t>
            </a:fld>
            <a:endParaRPr lang="fr-CH"/>
          </a:p>
        </p:txBody>
      </p:sp>
      <p:graphicFrame>
        <p:nvGraphicFramePr>
          <p:cNvPr id="7" name="Diagram 6">
            <a:extLst>
              <a:ext uri="{FF2B5EF4-FFF2-40B4-BE49-F238E27FC236}">
                <a16:creationId xmlns:a16="http://schemas.microsoft.com/office/drawing/2014/main" id="{D1F36D17-52AA-6CA8-2F98-A93068FCAEEA}"/>
              </a:ext>
            </a:extLst>
          </p:cNvPr>
          <p:cNvGraphicFramePr/>
          <p:nvPr>
            <p:extLst>
              <p:ext uri="{D42A27DB-BD31-4B8C-83A1-F6EECF244321}">
                <p14:modId xmlns:p14="http://schemas.microsoft.com/office/powerpoint/2010/main" val="2229686975"/>
              </p:ext>
            </p:extLst>
          </p:nvPr>
        </p:nvGraphicFramePr>
        <p:xfrm>
          <a:off x="1403648" y="987574"/>
          <a:ext cx="6096000" cy="4129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9207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75BA22-A477-CC4E-D9B8-D8DA77E6E782}"/>
              </a:ext>
            </a:extLst>
          </p:cNvPr>
          <p:cNvSpPr>
            <a:spLocks noGrp="1"/>
          </p:cNvSpPr>
          <p:nvPr>
            <p:ph type="title"/>
          </p:nvPr>
        </p:nvSpPr>
        <p:spPr/>
        <p:txBody>
          <a:bodyPr/>
          <a:lstStyle/>
          <a:p>
            <a:r>
              <a:rPr lang="en-GB" sz="4000" b="1" dirty="0"/>
              <a:t>Visibility of comments</a:t>
            </a:r>
            <a:endParaRPr lang="en-GB" sz="4000" dirty="0"/>
          </a:p>
        </p:txBody>
      </p:sp>
      <p:sp>
        <p:nvSpPr>
          <p:cNvPr id="4" name="Slide Number Placeholder 3">
            <a:extLst>
              <a:ext uri="{FF2B5EF4-FFF2-40B4-BE49-F238E27FC236}">
                <a16:creationId xmlns:a16="http://schemas.microsoft.com/office/drawing/2014/main" id="{D5B949AB-BFC0-A0FC-5DDF-924E79CF6282}"/>
              </a:ext>
            </a:extLst>
          </p:cNvPr>
          <p:cNvSpPr>
            <a:spLocks noGrp="1"/>
          </p:cNvSpPr>
          <p:nvPr>
            <p:ph type="sldNum" sz="quarter" idx="4"/>
          </p:nvPr>
        </p:nvSpPr>
        <p:spPr>
          <a:xfrm>
            <a:off x="442800" y="4703768"/>
            <a:ext cx="792088" cy="273844"/>
          </a:xfrm>
        </p:spPr>
        <p:txBody>
          <a:bodyPr/>
          <a:lstStyle/>
          <a:p>
            <a:fld id="{C2B32AA8-9B4E-4D53-AE6E-350E87BFFB19}" type="slidenum">
              <a:rPr lang="fr-CH" smtClean="0"/>
              <a:pPr/>
              <a:t>20</a:t>
            </a:fld>
            <a:endParaRPr lang="fr-CH"/>
          </a:p>
        </p:txBody>
      </p:sp>
      <p:pic>
        <p:nvPicPr>
          <p:cNvPr id="6" name="Picture 5" descr="Graphical user interface, text, application&#10;&#10;Description automatically generated">
            <a:extLst>
              <a:ext uri="{FF2B5EF4-FFF2-40B4-BE49-F238E27FC236}">
                <a16:creationId xmlns:a16="http://schemas.microsoft.com/office/drawing/2014/main" id="{44393434-7E09-9D0B-E5FF-67FB1353D3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38"/>
          <a:stretch/>
        </p:blipFill>
        <p:spPr>
          <a:xfrm>
            <a:off x="1411089" y="1115736"/>
            <a:ext cx="2592995" cy="1932264"/>
          </a:xfrm>
          <a:prstGeom prst="rect">
            <a:avLst/>
          </a:prstGeom>
          <a:ln>
            <a:noFill/>
          </a:ln>
          <a:effectLst>
            <a:outerShdw blurRad="292100" dist="139700" dir="2700000" algn="tl" rotWithShape="0">
              <a:srgbClr val="333333">
                <a:alpha val="65000"/>
              </a:srgbClr>
            </a:outerShdw>
          </a:effectLst>
        </p:spPr>
      </p:pic>
      <p:pic>
        <p:nvPicPr>
          <p:cNvPr id="8" name="Picture 7" descr="Graphical user interface, text, application&#10;&#10;Description automatically generated">
            <a:extLst>
              <a:ext uri="{FF2B5EF4-FFF2-40B4-BE49-F238E27FC236}">
                <a16:creationId xmlns:a16="http://schemas.microsoft.com/office/drawing/2014/main" id="{FAD18D83-D49E-17AC-9F4D-8EC0563C8F0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237"/>
          <a:stretch/>
        </p:blipFill>
        <p:spPr>
          <a:xfrm>
            <a:off x="5594836" y="1115735"/>
            <a:ext cx="2592995" cy="1924267"/>
          </a:xfrm>
          <a:prstGeom prst="rect">
            <a:avLst/>
          </a:prstGeom>
          <a:ln>
            <a:noFill/>
          </a:ln>
          <a:effectLst>
            <a:outerShdw blurRad="292100" dist="139700" dir="2700000" algn="tl" rotWithShape="0">
              <a:srgbClr val="333333">
                <a:alpha val="65000"/>
              </a:srgbClr>
            </a:outerShdw>
          </a:effectLst>
        </p:spPr>
      </p:pic>
      <p:pic>
        <p:nvPicPr>
          <p:cNvPr id="10" name="Picture 9" descr="Graphical user interface, text, application&#10;&#10;Description automatically generated">
            <a:extLst>
              <a:ext uri="{FF2B5EF4-FFF2-40B4-BE49-F238E27FC236}">
                <a16:creationId xmlns:a16="http://schemas.microsoft.com/office/drawing/2014/main" id="{41BF71C4-3102-CD3B-6EB4-81AE615D4A3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143"/>
          <a:stretch/>
        </p:blipFill>
        <p:spPr>
          <a:xfrm>
            <a:off x="1408608" y="3121385"/>
            <a:ext cx="2634889" cy="1927266"/>
          </a:xfrm>
          <a:prstGeom prst="rect">
            <a:avLst/>
          </a:prstGeom>
          <a:ln>
            <a:noFill/>
          </a:ln>
          <a:effectLst>
            <a:outerShdw blurRad="292100" dist="139700" dir="2700000" algn="tl" rotWithShape="0">
              <a:srgbClr val="333333">
                <a:alpha val="65000"/>
              </a:srgbClr>
            </a:outerShdw>
          </a:effectLst>
        </p:spPr>
      </p:pic>
      <p:pic>
        <p:nvPicPr>
          <p:cNvPr id="12" name="Picture 11" descr="Graphical user interface, text, application, Word&#10;&#10;Description automatically generated">
            <a:extLst>
              <a:ext uri="{FF2B5EF4-FFF2-40B4-BE49-F238E27FC236}">
                <a16:creationId xmlns:a16="http://schemas.microsoft.com/office/drawing/2014/main" id="{5D0DCC8E-B87B-36F0-FC6D-FD17DA78423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143"/>
          <a:stretch/>
        </p:blipFill>
        <p:spPr>
          <a:xfrm>
            <a:off x="5589728" y="3119507"/>
            <a:ext cx="2634890" cy="1929261"/>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CFA072E0-B4AA-54EB-45CF-1F1C5245D372}"/>
              </a:ext>
            </a:extLst>
          </p:cNvPr>
          <p:cNvSpPr txBox="1"/>
          <p:nvPr/>
        </p:nvSpPr>
        <p:spPr>
          <a:xfrm>
            <a:off x="680721" y="1285240"/>
            <a:ext cx="1717039" cy="307777"/>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1400" b="1" dirty="0"/>
              <a:t>IT expert 1’s view</a:t>
            </a:r>
          </a:p>
        </p:txBody>
      </p:sp>
      <p:sp>
        <p:nvSpPr>
          <p:cNvPr id="14" name="TextBox 13">
            <a:extLst>
              <a:ext uri="{FF2B5EF4-FFF2-40B4-BE49-F238E27FC236}">
                <a16:creationId xmlns:a16="http://schemas.microsoft.com/office/drawing/2014/main" id="{ED290781-B2AC-4C7C-91A2-2C00AAF42AAB}"/>
              </a:ext>
            </a:extLst>
          </p:cNvPr>
          <p:cNvSpPr txBox="1"/>
          <p:nvPr/>
        </p:nvSpPr>
        <p:spPr>
          <a:xfrm>
            <a:off x="4876801" y="1285240"/>
            <a:ext cx="1717039" cy="307777"/>
          </a:xfrm>
          <a:prstGeom prst="rect">
            <a:avLst/>
          </a:prstGeom>
          <a:ln w="38100">
            <a:solidFill>
              <a:srgbClr val="FFC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1400" b="1" dirty="0"/>
              <a:t>IT expert 2’s view</a:t>
            </a:r>
          </a:p>
        </p:txBody>
      </p:sp>
      <p:sp>
        <p:nvSpPr>
          <p:cNvPr id="15" name="TextBox 14">
            <a:extLst>
              <a:ext uri="{FF2B5EF4-FFF2-40B4-BE49-F238E27FC236}">
                <a16:creationId xmlns:a16="http://schemas.microsoft.com/office/drawing/2014/main" id="{7F6D4477-1F3C-B65C-0FA9-4C131150A409}"/>
              </a:ext>
            </a:extLst>
          </p:cNvPr>
          <p:cNvSpPr txBox="1"/>
          <p:nvPr/>
        </p:nvSpPr>
        <p:spPr>
          <a:xfrm>
            <a:off x="680720" y="3304073"/>
            <a:ext cx="1836088" cy="30777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GB" sz="1400" b="1" dirty="0"/>
              <a:t>IT NC Admin’s view</a:t>
            </a:r>
          </a:p>
        </p:txBody>
      </p:sp>
      <p:sp>
        <p:nvSpPr>
          <p:cNvPr id="16" name="TextBox 15">
            <a:extLst>
              <a:ext uri="{FF2B5EF4-FFF2-40B4-BE49-F238E27FC236}">
                <a16:creationId xmlns:a16="http://schemas.microsoft.com/office/drawing/2014/main" id="{A70ABF30-0CD2-E00A-AFE7-9CE0C45F6411}"/>
              </a:ext>
            </a:extLst>
          </p:cNvPr>
          <p:cNvSpPr txBox="1"/>
          <p:nvPr/>
        </p:nvSpPr>
        <p:spPr>
          <a:xfrm>
            <a:off x="4876800" y="3304073"/>
            <a:ext cx="1915159"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GB" sz="1400" b="1" dirty="0"/>
              <a:t>DE NC Admin’s view</a:t>
            </a:r>
          </a:p>
        </p:txBody>
      </p:sp>
      <p:sp>
        <p:nvSpPr>
          <p:cNvPr id="18" name="Rectangle 17">
            <a:extLst>
              <a:ext uri="{FF2B5EF4-FFF2-40B4-BE49-F238E27FC236}">
                <a16:creationId xmlns:a16="http://schemas.microsoft.com/office/drawing/2014/main" id="{C6A65308-8A58-5AFB-AFFC-91BC93EDBFB3}"/>
              </a:ext>
            </a:extLst>
          </p:cNvPr>
          <p:cNvSpPr/>
          <p:nvPr/>
        </p:nvSpPr>
        <p:spPr>
          <a:xfrm>
            <a:off x="2865120" y="1285240"/>
            <a:ext cx="1061720" cy="12242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8C8228EA-5A2B-ED01-0F2B-2A1F88980ACA}"/>
              </a:ext>
            </a:extLst>
          </p:cNvPr>
          <p:cNvSpPr/>
          <p:nvPr/>
        </p:nvSpPr>
        <p:spPr>
          <a:xfrm>
            <a:off x="7040880" y="2016760"/>
            <a:ext cx="1061720" cy="103124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CF12D077-ADEA-FC28-6BD5-B588B4D9F983}"/>
              </a:ext>
            </a:extLst>
          </p:cNvPr>
          <p:cNvSpPr/>
          <p:nvPr/>
        </p:nvSpPr>
        <p:spPr>
          <a:xfrm>
            <a:off x="2865120" y="3265239"/>
            <a:ext cx="1061720" cy="11940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46336ED-EFCF-7F1B-33FD-4A3FE0EBB1B0}"/>
              </a:ext>
            </a:extLst>
          </p:cNvPr>
          <p:cNvSpPr/>
          <p:nvPr/>
        </p:nvSpPr>
        <p:spPr>
          <a:xfrm>
            <a:off x="2865120" y="4479403"/>
            <a:ext cx="1061720" cy="569247"/>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EACCB51-5EFB-7A47-7BBD-DC1332366FB2}"/>
              </a:ext>
            </a:extLst>
          </p:cNvPr>
          <p:cNvSpPr/>
          <p:nvPr/>
        </p:nvSpPr>
        <p:spPr>
          <a:xfrm>
            <a:off x="7040880" y="3417107"/>
            <a:ext cx="1061720" cy="506696"/>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9352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9" grpId="0" animBg="1"/>
      <p:bldP spid="20" grpId="0" animBg="1"/>
      <p:bldP spid="21"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1389430-1AD5-9CE2-360C-42ED924A2EB5}"/>
              </a:ext>
            </a:extLst>
          </p:cNvPr>
          <p:cNvSpPr/>
          <p:nvPr/>
        </p:nvSpPr>
        <p:spPr>
          <a:xfrm>
            <a:off x="532619" y="2668879"/>
            <a:ext cx="8573364" cy="237267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B2B8CB42-EB5A-F401-DD45-8FE71F4CFA40}"/>
              </a:ext>
            </a:extLst>
          </p:cNvPr>
          <p:cNvSpPr/>
          <p:nvPr/>
        </p:nvSpPr>
        <p:spPr>
          <a:xfrm>
            <a:off x="522794" y="806788"/>
            <a:ext cx="8573364" cy="1122876"/>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bwMode="auto">
          <a:xfrm>
            <a:off x="572425" y="2730908"/>
            <a:ext cx="1185872" cy="300082"/>
          </a:xfrm>
          <a:prstGeom prst="rect">
            <a:avLst/>
          </a:prstGeom>
          <a:noFill/>
          <a:ln w="38100" cap="flat" cmpd="sng" algn="ctr">
            <a:noFill/>
            <a:prstDash val="solid"/>
            <a:headEnd type="none" w="med" len="med"/>
            <a:tailEnd type="none" w="med" len="med"/>
          </a:ln>
          <a:effectLst>
            <a:outerShdw blurRad="40000" dist="20000" dir="5400000" rotWithShape="0">
              <a:srgbClr val="000000">
                <a:alpha val="38000"/>
              </a:srgbClr>
            </a:outerShdw>
          </a:effectLst>
        </p:spPr>
        <p:txBody>
          <a:bodyPr vert="horz" wrap="square" lIns="68580" tIns="34290" rIns="68580" bIns="34290" numCol="1" rtlCol="0" anchor="ctr" anchorCtr="0" compatLnSpc="1">
            <a:prstTxWarp prst="textNoShape">
              <a:avLst/>
            </a:prstTxWarp>
            <a:spAutoFit/>
          </a:bodyPr>
          <a:lstStyle/>
          <a:p>
            <a:pPr defTabSz="685800" fontAlgn="base">
              <a:spcBef>
                <a:spcPct val="0"/>
              </a:spcBef>
              <a:spcAft>
                <a:spcPct val="0"/>
              </a:spcAft>
              <a:defRPr/>
            </a:pPr>
            <a:r>
              <a:rPr lang="fr-CH" sz="1500" kern="0" cap="all">
                <a:ln w="9000" cmpd="sng">
                  <a:noFill/>
                  <a:prstDash val="solid"/>
                </a:ln>
                <a:solidFill>
                  <a:prstClr val="white"/>
                </a:solidFill>
                <a:latin typeface="Arial" panose="020B0604020202020204"/>
                <a:ea typeface="MS PGothic"/>
              </a:rPr>
              <a:t>NATIONAL</a:t>
            </a:r>
            <a:endParaRPr lang="en-US" sz="1500" kern="0" cap="all">
              <a:ln w="9000" cmpd="sng">
                <a:noFill/>
                <a:prstDash val="solid"/>
              </a:ln>
              <a:solidFill>
                <a:prstClr val="white"/>
              </a:solidFill>
              <a:latin typeface="Arial" panose="020B0604020202020204"/>
              <a:ea typeface="MS PGothic"/>
            </a:endParaRPr>
          </a:p>
        </p:txBody>
      </p:sp>
      <p:cxnSp>
        <p:nvCxnSpPr>
          <p:cNvPr id="12" name="Straight Arrow Connector 11"/>
          <p:cNvCxnSpPr>
            <a:cxnSpLocks/>
            <a:stCxn id="61" idx="5"/>
          </p:cNvCxnSpPr>
          <p:nvPr/>
        </p:nvCxnSpPr>
        <p:spPr bwMode="auto">
          <a:xfrm>
            <a:off x="1786248" y="1522092"/>
            <a:ext cx="2401066" cy="794959"/>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a:cxnSpLocks/>
            <a:stCxn id="18" idx="6"/>
          </p:cNvCxnSpPr>
          <p:nvPr/>
        </p:nvCxnSpPr>
        <p:spPr bwMode="auto">
          <a:xfrm>
            <a:off x="6512924" y="1354806"/>
            <a:ext cx="285622" cy="0"/>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p:cNvCxnSpPr>
            <a:cxnSpLocks/>
            <a:endCxn id="18" idx="3"/>
          </p:cNvCxnSpPr>
          <p:nvPr/>
        </p:nvCxnSpPr>
        <p:spPr bwMode="auto">
          <a:xfrm flipV="1">
            <a:off x="4583764" y="1544162"/>
            <a:ext cx="1193654" cy="773046"/>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a:cxnSpLocks/>
            <a:stCxn id="61" idx="6"/>
            <a:endCxn id="18" idx="6"/>
          </p:cNvCxnSpPr>
          <p:nvPr/>
        </p:nvCxnSpPr>
        <p:spPr bwMode="auto">
          <a:xfrm>
            <a:off x="1936502" y="1349951"/>
            <a:ext cx="4576422" cy="4855"/>
          </a:xfrm>
          <a:prstGeom prst="line">
            <a:avLst/>
          </a:prstGeom>
          <a:ln w="28575">
            <a:solidFill>
              <a:schemeClr val="bg1">
                <a:lumMod val="85000"/>
              </a:schemeClr>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8" name="Oval 17"/>
          <p:cNvSpPr/>
          <p:nvPr/>
        </p:nvSpPr>
        <p:spPr bwMode="auto">
          <a:xfrm>
            <a:off x="5651225" y="1087016"/>
            <a:ext cx="861699" cy="535580"/>
          </a:xfrm>
          <a:prstGeom prst="ellipse">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0" tIns="0" rIns="0" bIns="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NCA casts vote manually</a:t>
            </a: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4664" y="1811112"/>
            <a:ext cx="370403" cy="370403"/>
          </a:xfrm>
          <a:prstGeom prst="rect">
            <a:avLst/>
          </a:prstGeom>
        </p:spPr>
      </p:pic>
      <p:pic>
        <p:nvPicPr>
          <p:cNvPr id="58" name="Picture 57"/>
          <p:cNvPicPr>
            <a:picLocks noChangeAspect="1"/>
          </p:cNvPicPr>
          <p:nvPr/>
        </p:nvPicPr>
        <p:blipFill>
          <a:blip r:embed="rId4"/>
          <a:stretch>
            <a:fillRect/>
          </a:stretch>
        </p:blipFill>
        <p:spPr>
          <a:xfrm>
            <a:off x="3025403" y="1829850"/>
            <a:ext cx="349620" cy="272137"/>
          </a:xfrm>
          <a:prstGeom prst="rect">
            <a:avLst/>
          </a:prstGeom>
        </p:spPr>
      </p:pic>
      <p:sp>
        <p:nvSpPr>
          <p:cNvPr id="61" name="Oval 60">
            <a:extLst>
              <a:ext uri="{FF2B5EF4-FFF2-40B4-BE49-F238E27FC236}">
                <a16:creationId xmlns:a16="http://schemas.microsoft.com/office/drawing/2014/main" id="{B0F0E88E-9850-EF49-BEC7-4701C5986929}"/>
              </a:ext>
            </a:extLst>
          </p:cNvPr>
          <p:cNvSpPr/>
          <p:nvPr/>
        </p:nvSpPr>
        <p:spPr bwMode="auto">
          <a:xfrm>
            <a:off x="910502" y="1106505"/>
            <a:ext cx="1026000" cy="486891"/>
          </a:xfrm>
          <a:prstGeom prst="ellipse">
            <a:avLst/>
          </a:prstGeom>
          <a:solidFill>
            <a:srgbClr val="92D05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 </a:t>
            </a:r>
            <a:r>
              <a:rPr lang="en-US" sz="900" kern="0">
                <a:solidFill>
                  <a:srgbClr val="3C3C3C"/>
                </a:solidFill>
                <a:latin typeface="Arial" panose="020B0604020202020204"/>
                <a:ea typeface="MS PGothic"/>
              </a:rPr>
              <a:t>Ballot  Opens </a:t>
            </a:r>
          </a:p>
        </p:txBody>
      </p:sp>
      <p:sp>
        <p:nvSpPr>
          <p:cNvPr id="76" name="Oval 75">
            <a:extLst>
              <a:ext uri="{FF2B5EF4-FFF2-40B4-BE49-F238E27FC236}">
                <a16:creationId xmlns:a16="http://schemas.microsoft.com/office/drawing/2014/main" id="{88185771-79F0-CA4C-B71B-D7CC3461DF31}"/>
              </a:ext>
            </a:extLst>
          </p:cNvPr>
          <p:cNvSpPr/>
          <p:nvPr/>
        </p:nvSpPr>
        <p:spPr bwMode="auto">
          <a:xfrm>
            <a:off x="6811867" y="1097572"/>
            <a:ext cx="1026000" cy="486891"/>
          </a:xfrm>
          <a:prstGeom prst="ellipse">
            <a:avLst/>
          </a:prstGeom>
          <a:solidFill>
            <a:srgbClr val="FFC000"/>
          </a:solidFill>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900" kern="0">
                <a:solidFill>
                  <a:srgbClr val="3C3C3C"/>
                </a:solidFill>
                <a:latin typeface="Arial" panose="020B0604020202020204"/>
                <a:ea typeface="MS PGothic"/>
              </a:rPr>
              <a:t>Ballot  Closes </a:t>
            </a:r>
          </a:p>
        </p:txBody>
      </p:sp>
      <p:sp>
        <p:nvSpPr>
          <p:cNvPr id="59" name="TextBox 58">
            <a:extLst>
              <a:ext uri="{FF2B5EF4-FFF2-40B4-BE49-F238E27FC236}">
                <a16:creationId xmlns:a16="http://schemas.microsoft.com/office/drawing/2014/main" id="{66CE4F45-3552-4F6C-8488-012FF1D31844}"/>
              </a:ext>
            </a:extLst>
          </p:cNvPr>
          <p:cNvSpPr txBox="1"/>
          <p:nvPr/>
        </p:nvSpPr>
        <p:spPr>
          <a:xfrm>
            <a:off x="2115244" y="2146305"/>
            <a:ext cx="1495332" cy="400110"/>
          </a:xfrm>
          <a:prstGeom prst="rect">
            <a:avLst/>
          </a:prstGeom>
          <a:solidFill>
            <a:schemeClr val="tx1">
              <a:lumMod val="20000"/>
              <a:lumOff val="80000"/>
            </a:schemeClr>
          </a:solidFill>
        </p:spPr>
        <p:txBody>
          <a:bodyPr wrap="square" rtlCol="0">
            <a:spAutoFit/>
          </a:bodyPr>
          <a:lstStyle/>
          <a:p>
            <a:pPr defTabSz="685800"/>
            <a:r>
              <a:rPr lang="fr-CH" sz="1000" b="1" err="1">
                <a:solidFill>
                  <a:srgbClr val="3C3C3C"/>
                </a:solidFill>
                <a:latin typeface="Arial" panose="020B0604020202020204"/>
              </a:rPr>
              <a:t>NCAs</a:t>
            </a:r>
            <a:r>
              <a:rPr lang="fr-CH" sz="1000" b="1">
                <a:solidFill>
                  <a:srgbClr val="3C3C3C"/>
                </a:solidFill>
                <a:latin typeface="Arial" panose="020B0604020202020204"/>
              </a:rPr>
              <a:t> </a:t>
            </a:r>
            <a:r>
              <a:rPr lang="fr-CH" sz="1000">
                <a:solidFill>
                  <a:srgbClr val="3C3C3C"/>
                </a:solidFill>
                <a:latin typeface="Arial" panose="020B0604020202020204"/>
              </a:rPr>
              <a:t>set permissions for online </a:t>
            </a:r>
            <a:r>
              <a:rPr lang="fr-CH" sz="1000" err="1">
                <a:solidFill>
                  <a:srgbClr val="3C3C3C"/>
                </a:solidFill>
                <a:latin typeface="Arial" panose="020B0604020202020204"/>
              </a:rPr>
              <a:t>commenting</a:t>
            </a:r>
            <a:endParaRPr lang="en-US" sz="1000">
              <a:solidFill>
                <a:srgbClr val="3C3C3C"/>
              </a:solidFill>
              <a:latin typeface="Arial" panose="020B0604020202020204"/>
            </a:endParaRPr>
          </a:p>
        </p:txBody>
      </p:sp>
      <p:grpSp>
        <p:nvGrpSpPr>
          <p:cNvPr id="62" name="Group 61">
            <a:extLst>
              <a:ext uri="{FF2B5EF4-FFF2-40B4-BE49-F238E27FC236}">
                <a16:creationId xmlns:a16="http://schemas.microsoft.com/office/drawing/2014/main" id="{42C7FF7D-3F87-413D-A71C-529DA070BBCC}"/>
              </a:ext>
            </a:extLst>
          </p:cNvPr>
          <p:cNvGrpSpPr/>
          <p:nvPr/>
        </p:nvGrpSpPr>
        <p:grpSpPr>
          <a:xfrm rot="2835064">
            <a:off x="3907180" y="2748919"/>
            <a:ext cx="838503" cy="861519"/>
            <a:chOff x="1374101" y="4256246"/>
            <a:chExt cx="1341273" cy="1107086"/>
          </a:xfrm>
        </p:grpSpPr>
        <p:cxnSp>
          <p:nvCxnSpPr>
            <p:cNvPr id="63" name="Straight Arrow Connector 62">
              <a:extLst>
                <a:ext uri="{FF2B5EF4-FFF2-40B4-BE49-F238E27FC236}">
                  <a16:creationId xmlns:a16="http://schemas.microsoft.com/office/drawing/2014/main" id="{6EBFBA94-3475-454B-9510-40F667874BFF}"/>
                </a:ext>
              </a:extLst>
            </p:cNvPr>
            <p:cNvCxnSpPr/>
            <p:nvPr/>
          </p:nvCxnSpPr>
          <p:spPr bwMode="auto">
            <a:xfrm>
              <a:off x="1374101" y="4256246"/>
              <a:ext cx="1161719" cy="983784"/>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4" name="Straight Arrow Connector 63">
              <a:extLst>
                <a:ext uri="{FF2B5EF4-FFF2-40B4-BE49-F238E27FC236}">
                  <a16:creationId xmlns:a16="http://schemas.microsoft.com/office/drawing/2014/main" id="{34907797-498C-4DFC-B208-A15B72DECDCA}"/>
                </a:ext>
              </a:extLst>
            </p:cNvPr>
            <p:cNvCxnSpPr/>
            <p:nvPr/>
          </p:nvCxnSpPr>
          <p:spPr bwMode="auto">
            <a:xfrm>
              <a:off x="1374101" y="4258469"/>
              <a:ext cx="1264640" cy="849606"/>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5" name="Straight Arrow Connector 64">
              <a:extLst>
                <a:ext uri="{FF2B5EF4-FFF2-40B4-BE49-F238E27FC236}">
                  <a16:creationId xmlns:a16="http://schemas.microsoft.com/office/drawing/2014/main" id="{8C44D231-275E-48F6-B7DE-A166D81E6B6C}"/>
                </a:ext>
              </a:extLst>
            </p:cNvPr>
            <p:cNvCxnSpPr/>
            <p:nvPr/>
          </p:nvCxnSpPr>
          <p:spPr bwMode="auto">
            <a:xfrm>
              <a:off x="1374101" y="4258469"/>
              <a:ext cx="988781" cy="1104863"/>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6" name="Straight Arrow Connector 65">
              <a:extLst>
                <a:ext uri="{FF2B5EF4-FFF2-40B4-BE49-F238E27FC236}">
                  <a16:creationId xmlns:a16="http://schemas.microsoft.com/office/drawing/2014/main" id="{C99D12FB-9F5C-46EC-919E-3733B7DC5BA2}"/>
                </a:ext>
              </a:extLst>
            </p:cNvPr>
            <p:cNvCxnSpPr/>
            <p:nvPr/>
          </p:nvCxnSpPr>
          <p:spPr bwMode="auto">
            <a:xfrm>
              <a:off x="1374101" y="4258469"/>
              <a:ext cx="1341273" cy="73844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7" name="Straight Arrow Connector 66">
              <a:extLst>
                <a:ext uri="{FF2B5EF4-FFF2-40B4-BE49-F238E27FC236}">
                  <a16:creationId xmlns:a16="http://schemas.microsoft.com/office/drawing/2014/main" id="{2B1177ED-8434-413A-B56C-31620BA3B69A}"/>
                </a:ext>
              </a:extLst>
            </p:cNvPr>
            <p:cNvCxnSpPr/>
            <p:nvPr/>
          </p:nvCxnSpPr>
          <p:spPr bwMode="auto">
            <a:xfrm>
              <a:off x="1401255" y="4304246"/>
              <a:ext cx="1134565" cy="1059086"/>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grpSp>
      <p:sp>
        <p:nvSpPr>
          <p:cNvPr id="60" name="TextBox 59">
            <a:extLst>
              <a:ext uri="{FF2B5EF4-FFF2-40B4-BE49-F238E27FC236}">
                <a16:creationId xmlns:a16="http://schemas.microsoft.com/office/drawing/2014/main" id="{FAFB0D1F-3054-4813-B13F-B8207B720799}"/>
              </a:ext>
            </a:extLst>
          </p:cNvPr>
          <p:cNvSpPr txBox="1"/>
          <p:nvPr/>
        </p:nvSpPr>
        <p:spPr>
          <a:xfrm>
            <a:off x="3708911" y="2848286"/>
            <a:ext cx="1438328" cy="707886"/>
          </a:xfrm>
          <a:prstGeom prst="rect">
            <a:avLst/>
          </a:prstGeom>
          <a:solidFill>
            <a:schemeClr val="tx1">
              <a:lumMod val="20000"/>
              <a:lumOff val="80000"/>
            </a:schemeClr>
          </a:solidFill>
        </p:spPr>
        <p:txBody>
          <a:bodyPr wrap="square" rtlCol="0">
            <a:spAutoFit/>
          </a:bodyPr>
          <a:lstStyle/>
          <a:p>
            <a:pPr algn="ctr" defTabSz="685800"/>
            <a:r>
              <a:rPr lang="fr-CH" sz="1000">
                <a:solidFill>
                  <a:srgbClr val="3C3C3C"/>
                </a:solidFill>
                <a:latin typeface="Arial" panose="020B0604020202020204"/>
              </a:rPr>
              <a:t>Disseminate the </a:t>
            </a:r>
            <a:r>
              <a:rPr lang="fr-CH" sz="1000">
                <a:solidFill>
                  <a:srgbClr val="3C3C3C"/>
                </a:solidFill>
              </a:rPr>
              <a:t>online document </a:t>
            </a:r>
            <a:r>
              <a:rPr lang="fr-CH" sz="1000" err="1">
                <a:solidFill>
                  <a:srgbClr val="3C3C3C"/>
                </a:solidFill>
              </a:rPr>
              <a:t>link</a:t>
            </a:r>
            <a:r>
              <a:rPr lang="fr-CH" sz="1000">
                <a:solidFill>
                  <a:srgbClr val="3C3C3C"/>
                </a:solidFill>
              </a:rPr>
              <a:t> </a:t>
            </a:r>
            <a:r>
              <a:rPr lang="fr-CH" sz="1000">
                <a:solidFill>
                  <a:srgbClr val="3C3C3C"/>
                </a:solidFill>
                <a:latin typeface="Arial" panose="020B0604020202020204"/>
              </a:rPr>
              <a:t>to national stakeholders </a:t>
            </a:r>
            <a:endParaRPr lang="en-US" sz="1000">
              <a:solidFill>
                <a:srgbClr val="3C3C3C"/>
              </a:solidFill>
              <a:latin typeface="Arial" panose="020B0604020202020204"/>
            </a:endParaRPr>
          </a:p>
        </p:txBody>
      </p:sp>
      <p:grpSp>
        <p:nvGrpSpPr>
          <p:cNvPr id="74" name="Group 73">
            <a:extLst>
              <a:ext uri="{FF2B5EF4-FFF2-40B4-BE49-F238E27FC236}">
                <a16:creationId xmlns:a16="http://schemas.microsoft.com/office/drawing/2014/main" id="{B912AD0D-A06B-45A2-8273-F1372E40AE86}"/>
              </a:ext>
            </a:extLst>
          </p:cNvPr>
          <p:cNvGrpSpPr/>
          <p:nvPr/>
        </p:nvGrpSpPr>
        <p:grpSpPr>
          <a:xfrm>
            <a:off x="4390147" y="3513291"/>
            <a:ext cx="918315" cy="775315"/>
            <a:chOff x="4073006" y="4644806"/>
            <a:chExt cx="1224420" cy="1033753"/>
          </a:xfrm>
        </p:grpSpPr>
        <p:pic>
          <p:nvPicPr>
            <p:cNvPr id="75" name="Picture 74">
              <a:extLst>
                <a:ext uri="{FF2B5EF4-FFF2-40B4-BE49-F238E27FC236}">
                  <a16:creationId xmlns:a16="http://schemas.microsoft.com/office/drawing/2014/main" id="{11C9ABA3-F310-4F83-B4C2-77F6716800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1234" y="4910861"/>
              <a:ext cx="546192" cy="546192"/>
            </a:xfrm>
            <a:prstGeom prst="rect">
              <a:avLst/>
            </a:prstGeom>
          </p:spPr>
        </p:pic>
        <p:grpSp>
          <p:nvGrpSpPr>
            <p:cNvPr id="77" name="Group 76">
              <a:extLst>
                <a:ext uri="{FF2B5EF4-FFF2-40B4-BE49-F238E27FC236}">
                  <a16:creationId xmlns:a16="http://schemas.microsoft.com/office/drawing/2014/main" id="{35D16C45-192E-46F4-AC56-BF261FB4CB00}"/>
                </a:ext>
              </a:extLst>
            </p:cNvPr>
            <p:cNvGrpSpPr/>
            <p:nvPr/>
          </p:nvGrpSpPr>
          <p:grpSpPr>
            <a:xfrm>
              <a:off x="4073006" y="4644806"/>
              <a:ext cx="1060106" cy="1033753"/>
              <a:chOff x="4265325" y="4572982"/>
              <a:chExt cx="1060106" cy="1033753"/>
            </a:xfrm>
          </p:grpSpPr>
          <p:pic>
            <p:nvPicPr>
              <p:cNvPr id="78" name="Picture 77">
                <a:extLst>
                  <a:ext uri="{FF2B5EF4-FFF2-40B4-BE49-F238E27FC236}">
                    <a16:creationId xmlns:a16="http://schemas.microsoft.com/office/drawing/2014/main" id="{78C741AB-9368-4E5B-BD65-86B9DD4720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1334" y="4572982"/>
                <a:ext cx="546192" cy="546192"/>
              </a:xfrm>
              <a:prstGeom prst="rect">
                <a:avLst/>
              </a:prstGeom>
            </p:spPr>
          </p:pic>
          <p:pic>
            <p:nvPicPr>
              <p:cNvPr id="79" name="Picture 78">
                <a:extLst>
                  <a:ext uri="{FF2B5EF4-FFF2-40B4-BE49-F238E27FC236}">
                    <a16:creationId xmlns:a16="http://schemas.microsoft.com/office/drawing/2014/main" id="{33EDFB19-5B20-4A22-8D80-2815125EBE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3734" y="4725382"/>
                <a:ext cx="546192" cy="546192"/>
              </a:xfrm>
              <a:prstGeom prst="rect">
                <a:avLst/>
              </a:prstGeom>
            </p:spPr>
          </p:pic>
          <p:pic>
            <p:nvPicPr>
              <p:cNvPr id="80" name="Picture 79">
                <a:extLst>
                  <a:ext uri="{FF2B5EF4-FFF2-40B4-BE49-F238E27FC236}">
                    <a16:creationId xmlns:a16="http://schemas.microsoft.com/office/drawing/2014/main" id="{D50B1C6C-E5A5-4CCB-8C19-153DFEF481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9239" y="5060543"/>
                <a:ext cx="546192" cy="546192"/>
              </a:xfrm>
              <a:prstGeom prst="rect">
                <a:avLst/>
              </a:prstGeom>
            </p:spPr>
          </p:pic>
          <p:pic>
            <p:nvPicPr>
              <p:cNvPr id="81" name="Picture 80">
                <a:extLst>
                  <a:ext uri="{FF2B5EF4-FFF2-40B4-BE49-F238E27FC236}">
                    <a16:creationId xmlns:a16="http://schemas.microsoft.com/office/drawing/2014/main" id="{D09A0CBD-D9CC-492C-967C-CE0B86C1A3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8238" y="4632072"/>
                <a:ext cx="546192" cy="546192"/>
              </a:xfrm>
              <a:prstGeom prst="rect">
                <a:avLst/>
              </a:prstGeom>
            </p:spPr>
          </p:pic>
          <p:pic>
            <p:nvPicPr>
              <p:cNvPr id="82" name="Picture 81">
                <a:extLst>
                  <a:ext uri="{FF2B5EF4-FFF2-40B4-BE49-F238E27FC236}">
                    <a16:creationId xmlns:a16="http://schemas.microsoft.com/office/drawing/2014/main" id="{63BB6963-1C06-4BC2-B359-0A9C308475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6143" y="4923018"/>
                <a:ext cx="546192" cy="546192"/>
              </a:xfrm>
              <a:prstGeom prst="rect">
                <a:avLst/>
              </a:prstGeom>
            </p:spPr>
          </p:pic>
          <p:pic>
            <p:nvPicPr>
              <p:cNvPr id="83" name="Picture 82">
                <a:extLst>
                  <a:ext uri="{FF2B5EF4-FFF2-40B4-BE49-F238E27FC236}">
                    <a16:creationId xmlns:a16="http://schemas.microsoft.com/office/drawing/2014/main" id="{CA76D0FD-FBE0-4203-9977-ABF9743BC7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5325" y="5060543"/>
                <a:ext cx="546192" cy="546192"/>
              </a:xfrm>
              <a:prstGeom prst="rect">
                <a:avLst/>
              </a:prstGeom>
            </p:spPr>
          </p:pic>
        </p:grpSp>
      </p:grpSp>
      <p:grpSp>
        <p:nvGrpSpPr>
          <p:cNvPr id="84" name="Group 83">
            <a:extLst>
              <a:ext uri="{FF2B5EF4-FFF2-40B4-BE49-F238E27FC236}">
                <a16:creationId xmlns:a16="http://schemas.microsoft.com/office/drawing/2014/main" id="{1E3BC0EF-A515-48B2-8ADA-E01E0FFF025F}"/>
              </a:ext>
            </a:extLst>
          </p:cNvPr>
          <p:cNvGrpSpPr/>
          <p:nvPr/>
        </p:nvGrpSpPr>
        <p:grpSpPr>
          <a:xfrm>
            <a:off x="3436846" y="3512094"/>
            <a:ext cx="918315" cy="775315"/>
            <a:chOff x="4073006" y="4644806"/>
            <a:chExt cx="1224420" cy="1033753"/>
          </a:xfrm>
        </p:grpSpPr>
        <p:pic>
          <p:nvPicPr>
            <p:cNvPr id="85" name="Picture 84">
              <a:extLst>
                <a:ext uri="{FF2B5EF4-FFF2-40B4-BE49-F238E27FC236}">
                  <a16:creationId xmlns:a16="http://schemas.microsoft.com/office/drawing/2014/main" id="{9F5B8942-5AD2-4865-BD4A-61862C2082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1234" y="4910861"/>
              <a:ext cx="546192" cy="546192"/>
            </a:xfrm>
            <a:prstGeom prst="rect">
              <a:avLst/>
            </a:prstGeom>
          </p:spPr>
        </p:pic>
        <p:grpSp>
          <p:nvGrpSpPr>
            <p:cNvPr id="86" name="Group 85">
              <a:extLst>
                <a:ext uri="{FF2B5EF4-FFF2-40B4-BE49-F238E27FC236}">
                  <a16:creationId xmlns:a16="http://schemas.microsoft.com/office/drawing/2014/main" id="{1B0882DE-2F9D-4003-83C2-24881689BD81}"/>
                </a:ext>
              </a:extLst>
            </p:cNvPr>
            <p:cNvGrpSpPr/>
            <p:nvPr/>
          </p:nvGrpSpPr>
          <p:grpSpPr>
            <a:xfrm>
              <a:off x="4073006" y="4644806"/>
              <a:ext cx="1060106" cy="1033753"/>
              <a:chOff x="4265325" y="4572982"/>
              <a:chExt cx="1060106" cy="1033753"/>
            </a:xfrm>
          </p:grpSpPr>
          <p:pic>
            <p:nvPicPr>
              <p:cNvPr id="87" name="Picture 86">
                <a:extLst>
                  <a:ext uri="{FF2B5EF4-FFF2-40B4-BE49-F238E27FC236}">
                    <a16:creationId xmlns:a16="http://schemas.microsoft.com/office/drawing/2014/main" id="{A5271AC1-6F1D-45CF-A3E1-808126C2C4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1334" y="4572982"/>
                <a:ext cx="546192" cy="546192"/>
              </a:xfrm>
              <a:prstGeom prst="rect">
                <a:avLst/>
              </a:prstGeom>
            </p:spPr>
          </p:pic>
          <p:pic>
            <p:nvPicPr>
              <p:cNvPr id="88" name="Picture 87">
                <a:extLst>
                  <a:ext uri="{FF2B5EF4-FFF2-40B4-BE49-F238E27FC236}">
                    <a16:creationId xmlns:a16="http://schemas.microsoft.com/office/drawing/2014/main" id="{DE25CCBF-D9BD-4C05-BF1D-4F3C9330FE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3734" y="4725382"/>
                <a:ext cx="546192" cy="546192"/>
              </a:xfrm>
              <a:prstGeom prst="rect">
                <a:avLst/>
              </a:prstGeom>
            </p:spPr>
          </p:pic>
          <p:pic>
            <p:nvPicPr>
              <p:cNvPr id="89" name="Picture 88">
                <a:extLst>
                  <a:ext uri="{FF2B5EF4-FFF2-40B4-BE49-F238E27FC236}">
                    <a16:creationId xmlns:a16="http://schemas.microsoft.com/office/drawing/2014/main" id="{D3701E4B-26EE-4313-8F29-238AB256E7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9239" y="5060543"/>
                <a:ext cx="546192" cy="546192"/>
              </a:xfrm>
              <a:prstGeom prst="rect">
                <a:avLst/>
              </a:prstGeom>
            </p:spPr>
          </p:pic>
          <p:pic>
            <p:nvPicPr>
              <p:cNvPr id="90" name="Picture 89">
                <a:extLst>
                  <a:ext uri="{FF2B5EF4-FFF2-40B4-BE49-F238E27FC236}">
                    <a16:creationId xmlns:a16="http://schemas.microsoft.com/office/drawing/2014/main" id="{937AA637-9A7C-4185-B41E-241AEA9141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8238" y="4632072"/>
                <a:ext cx="546192" cy="546192"/>
              </a:xfrm>
              <a:prstGeom prst="rect">
                <a:avLst/>
              </a:prstGeom>
            </p:spPr>
          </p:pic>
          <p:pic>
            <p:nvPicPr>
              <p:cNvPr id="91" name="Picture 90">
                <a:extLst>
                  <a:ext uri="{FF2B5EF4-FFF2-40B4-BE49-F238E27FC236}">
                    <a16:creationId xmlns:a16="http://schemas.microsoft.com/office/drawing/2014/main" id="{1296526F-6292-441B-86B9-70CF550C39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6143" y="4923018"/>
                <a:ext cx="546192" cy="546192"/>
              </a:xfrm>
              <a:prstGeom prst="rect">
                <a:avLst/>
              </a:prstGeom>
            </p:spPr>
          </p:pic>
          <p:pic>
            <p:nvPicPr>
              <p:cNvPr id="92" name="Picture 91">
                <a:extLst>
                  <a:ext uri="{FF2B5EF4-FFF2-40B4-BE49-F238E27FC236}">
                    <a16:creationId xmlns:a16="http://schemas.microsoft.com/office/drawing/2014/main" id="{F22F996B-6F78-426A-9E9F-26DEFB696CB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5325" y="5060543"/>
                <a:ext cx="546192" cy="546192"/>
              </a:xfrm>
              <a:prstGeom prst="rect">
                <a:avLst/>
              </a:prstGeom>
            </p:spPr>
          </p:pic>
        </p:grpSp>
      </p:grpSp>
      <p:sp>
        <p:nvSpPr>
          <p:cNvPr id="94" name="TextBox 93">
            <a:extLst>
              <a:ext uri="{FF2B5EF4-FFF2-40B4-BE49-F238E27FC236}">
                <a16:creationId xmlns:a16="http://schemas.microsoft.com/office/drawing/2014/main" id="{484924E4-0CD3-418C-B08D-F0B1D1F75045}"/>
              </a:ext>
            </a:extLst>
          </p:cNvPr>
          <p:cNvSpPr txBox="1"/>
          <p:nvPr/>
        </p:nvSpPr>
        <p:spPr>
          <a:xfrm>
            <a:off x="5254485" y="2104820"/>
            <a:ext cx="2662490" cy="684803"/>
          </a:xfrm>
          <a:prstGeom prst="rect">
            <a:avLst/>
          </a:prstGeom>
          <a:solidFill>
            <a:schemeClr val="tx1">
              <a:lumMod val="20000"/>
              <a:lumOff val="80000"/>
            </a:schemeClr>
          </a:solidFill>
        </p:spPr>
        <p:txBody>
          <a:bodyPr wrap="square" lIns="68580" tIns="34290" rIns="68580" bIns="34290" rtlCol="0" anchor="t">
            <a:spAutoFit/>
          </a:bodyPr>
          <a:lstStyle/>
          <a:p>
            <a:pPr defTabSz="685800"/>
            <a:r>
              <a:rPr lang="fr-CH" sz="1000" b="1">
                <a:solidFill>
                  <a:srgbClr val="3C3C3C"/>
                </a:solidFill>
                <a:latin typeface="Arial" panose="020B0604020202020204"/>
              </a:rPr>
              <a:t>NCAs/national mirror committee </a:t>
            </a:r>
            <a:r>
              <a:rPr lang="fr-CH" sz="1000" b="1" err="1">
                <a:solidFill>
                  <a:srgbClr val="3C3C3C"/>
                </a:solidFill>
                <a:latin typeface="Arial" panose="020B0604020202020204"/>
              </a:rPr>
              <a:t>Secretaries</a:t>
            </a:r>
            <a:r>
              <a:rPr lang="fr-CH" sz="1000" b="1">
                <a:solidFill>
                  <a:srgbClr val="3C3C3C"/>
                </a:solidFill>
                <a:latin typeface="Arial" panose="020B0604020202020204"/>
              </a:rPr>
              <a:t> </a:t>
            </a:r>
            <a:r>
              <a:rPr lang="fr-CH" sz="1000">
                <a:solidFill>
                  <a:srgbClr val="3C3C3C"/>
                </a:solidFill>
                <a:latin typeface="Arial" panose="020B0604020202020204"/>
              </a:rPr>
              <a:t>of </a:t>
            </a:r>
            <a:r>
              <a:rPr lang="fr-CH" sz="1000" err="1">
                <a:solidFill>
                  <a:srgbClr val="3C3C3C"/>
                </a:solidFill>
                <a:latin typeface="Arial" panose="020B0604020202020204"/>
              </a:rPr>
              <a:t>each</a:t>
            </a:r>
            <a:r>
              <a:rPr lang="fr-CH" sz="1000">
                <a:solidFill>
                  <a:srgbClr val="3C3C3C"/>
                </a:solidFill>
                <a:latin typeface="Arial" panose="020B0604020202020204"/>
              </a:rPr>
              <a:t> National </a:t>
            </a:r>
            <a:r>
              <a:rPr lang="fr-CH" sz="1000" err="1">
                <a:solidFill>
                  <a:srgbClr val="3C3C3C"/>
                </a:solidFill>
                <a:latin typeface="Arial" panose="020B0604020202020204"/>
              </a:rPr>
              <a:t>committee</a:t>
            </a:r>
            <a:r>
              <a:rPr lang="fr-CH" sz="1000">
                <a:solidFill>
                  <a:srgbClr val="3C3C3C"/>
                </a:solidFill>
                <a:latin typeface="Arial" panose="020B0604020202020204"/>
              </a:rPr>
              <a:t> </a:t>
            </a:r>
            <a:r>
              <a:rPr lang="fr-CH" sz="1000" b="1">
                <a:solidFill>
                  <a:srgbClr val="00B050"/>
                </a:solidFill>
                <a:latin typeface="Arial" panose="020B0604020202020204"/>
              </a:rPr>
              <a:t>manage</a:t>
            </a:r>
            <a:r>
              <a:rPr lang="fr-CH" sz="1000" b="1">
                <a:solidFill>
                  <a:srgbClr val="3C3C3C"/>
                </a:solidFill>
                <a:latin typeface="Arial" panose="020B0604020202020204"/>
              </a:rPr>
              <a:t>/</a:t>
            </a:r>
            <a:r>
              <a:rPr lang="fr-CH" sz="1000" b="1" err="1">
                <a:solidFill>
                  <a:srgbClr val="00B050"/>
                </a:solidFill>
                <a:latin typeface="Arial" panose="020B0604020202020204"/>
              </a:rPr>
              <a:t>resolve</a:t>
            </a:r>
            <a:r>
              <a:rPr lang="fr-CH" sz="1000">
                <a:solidFill>
                  <a:srgbClr val="3C3C3C"/>
                </a:solidFill>
                <a:latin typeface="Arial" panose="020B0604020202020204"/>
              </a:rPr>
              <a:t> comments online and </a:t>
            </a:r>
            <a:r>
              <a:rPr lang="fr-CH" sz="1000" b="1" err="1">
                <a:solidFill>
                  <a:srgbClr val="00B050"/>
                </a:solidFill>
                <a:latin typeface="Arial" panose="020B0604020202020204"/>
              </a:rPr>
              <a:t>submit</a:t>
            </a:r>
            <a:r>
              <a:rPr lang="fr-CH" sz="1000">
                <a:solidFill>
                  <a:srgbClr val="3C3C3C"/>
                </a:solidFill>
                <a:latin typeface="Arial" panose="020B0604020202020204"/>
              </a:rPr>
              <a:t> national position to IEC</a:t>
            </a:r>
          </a:p>
        </p:txBody>
      </p:sp>
      <p:sp>
        <p:nvSpPr>
          <p:cNvPr id="10" name="Flowchart: Connector 9">
            <a:extLst>
              <a:ext uri="{FF2B5EF4-FFF2-40B4-BE49-F238E27FC236}">
                <a16:creationId xmlns:a16="http://schemas.microsoft.com/office/drawing/2014/main" id="{853D9792-52A7-4EF5-A853-24C6ED27D7A0}"/>
              </a:ext>
            </a:extLst>
          </p:cNvPr>
          <p:cNvSpPr/>
          <p:nvPr/>
        </p:nvSpPr>
        <p:spPr>
          <a:xfrm>
            <a:off x="1959392" y="199377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1</a:t>
            </a:r>
            <a:endParaRPr lang="en-US" sz="1350">
              <a:solidFill>
                <a:prstClr val="white"/>
              </a:solidFill>
              <a:latin typeface="Arial" panose="020B0604020202020204"/>
            </a:endParaRPr>
          </a:p>
        </p:txBody>
      </p:sp>
      <p:sp>
        <p:nvSpPr>
          <p:cNvPr id="96" name="Flowchart: Connector 95">
            <a:extLst>
              <a:ext uri="{FF2B5EF4-FFF2-40B4-BE49-F238E27FC236}">
                <a16:creationId xmlns:a16="http://schemas.microsoft.com/office/drawing/2014/main" id="{94BC23E7-853D-4F5F-9B13-FD9095F0C4B7}"/>
              </a:ext>
            </a:extLst>
          </p:cNvPr>
          <p:cNvSpPr/>
          <p:nvPr/>
        </p:nvSpPr>
        <p:spPr>
          <a:xfrm>
            <a:off x="3581756" y="2761922"/>
            <a:ext cx="254310" cy="231261"/>
          </a:xfrm>
          <a:prstGeom prst="flowChartConnector">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2</a:t>
            </a:r>
            <a:endParaRPr lang="en-US" sz="1350">
              <a:solidFill>
                <a:prstClr val="white"/>
              </a:solidFill>
              <a:latin typeface="Arial" panose="020B0604020202020204"/>
            </a:endParaRPr>
          </a:p>
        </p:txBody>
      </p:sp>
      <p:sp>
        <p:nvSpPr>
          <p:cNvPr id="98" name="Flowchart: Connector 97">
            <a:extLst>
              <a:ext uri="{FF2B5EF4-FFF2-40B4-BE49-F238E27FC236}">
                <a16:creationId xmlns:a16="http://schemas.microsoft.com/office/drawing/2014/main" id="{B9950051-908E-4E63-A7E4-97B4D9BE9C4D}"/>
              </a:ext>
            </a:extLst>
          </p:cNvPr>
          <p:cNvSpPr/>
          <p:nvPr/>
        </p:nvSpPr>
        <p:spPr>
          <a:xfrm>
            <a:off x="5059465" y="200772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4</a:t>
            </a:r>
            <a:endParaRPr lang="en-US" sz="1350">
              <a:solidFill>
                <a:prstClr val="white"/>
              </a:solidFill>
              <a:latin typeface="Arial" panose="020B0604020202020204"/>
            </a:endParaRPr>
          </a:p>
        </p:txBody>
      </p:sp>
      <p:sp>
        <p:nvSpPr>
          <p:cNvPr id="19" name="TextBox 18"/>
          <p:cNvSpPr txBox="1"/>
          <p:nvPr/>
        </p:nvSpPr>
        <p:spPr>
          <a:xfrm>
            <a:off x="3699767" y="2275290"/>
            <a:ext cx="1286797" cy="392415"/>
          </a:xfrm>
          <a:prstGeom prst="rect">
            <a:avLst/>
          </a:prstGeom>
          <a:noFill/>
        </p:spPr>
        <p:txBody>
          <a:bodyPr wrap="square" lIns="68580" tIns="34290" rIns="68580" bIns="34290" rtlCol="0" anchor="t">
            <a:spAutoFit/>
          </a:bodyPr>
          <a:lstStyle/>
          <a:p>
            <a:pPr algn="ctr" defTabSz="342900" fontAlgn="base">
              <a:spcBef>
                <a:spcPct val="0"/>
              </a:spcBef>
              <a:spcAft>
                <a:spcPct val="0"/>
              </a:spcAft>
            </a:pPr>
            <a:r>
              <a:rPr lang="fr-CH" sz="1050" b="1">
                <a:solidFill>
                  <a:srgbClr val="3C3C3C"/>
                </a:solidFill>
                <a:latin typeface="Arial" panose="020B0604020202020204"/>
                <a:ea typeface="ＭＳ Ｐゴシック"/>
              </a:rPr>
              <a:t>NCA*</a:t>
            </a:r>
            <a:endParaRPr lang="fr-CH" sz="1050" b="1">
              <a:solidFill>
                <a:srgbClr val="3C3C3C"/>
              </a:solidFill>
              <a:latin typeface="Arial" panose="020B0604020202020204"/>
              <a:ea typeface="ＭＳ Ｐゴシック" pitchFamily="34" charset="-128"/>
            </a:endParaRPr>
          </a:p>
          <a:p>
            <a:pPr algn="ctr" defTabSz="342900" fontAlgn="base">
              <a:spcBef>
                <a:spcPct val="0"/>
              </a:spcBef>
              <a:spcAft>
                <a:spcPct val="0"/>
              </a:spcAft>
            </a:pPr>
            <a:endParaRPr lang="en-US" sz="1050" b="1">
              <a:solidFill>
                <a:srgbClr val="3C3C3C"/>
              </a:solidFill>
              <a:latin typeface="Arial" panose="020B0604020202020204"/>
              <a:ea typeface="ＭＳ Ｐゴシック" pitchFamily="34" charset="-128"/>
            </a:endParaRPr>
          </a:p>
        </p:txBody>
      </p:sp>
      <p:sp>
        <p:nvSpPr>
          <p:cNvPr id="11" name="TextBox 10">
            <a:extLst>
              <a:ext uri="{FF2B5EF4-FFF2-40B4-BE49-F238E27FC236}">
                <a16:creationId xmlns:a16="http://schemas.microsoft.com/office/drawing/2014/main" id="{3BFB0A72-B0EC-4915-85E5-68B9702A0F9F}"/>
              </a:ext>
            </a:extLst>
          </p:cNvPr>
          <p:cNvSpPr txBox="1"/>
          <p:nvPr/>
        </p:nvSpPr>
        <p:spPr>
          <a:xfrm>
            <a:off x="840170" y="4469550"/>
            <a:ext cx="2141287" cy="507831"/>
          </a:xfrm>
          <a:prstGeom prst="rect">
            <a:avLst/>
          </a:prstGeom>
          <a:noFill/>
        </p:spPr>
        <p:txBody>
          <a:bodyPr wrap="square" rtlCol="0">
            <a:spAutoFit/>
          </a:bodyPr>
          <a:lstStyle/>
          <a:p>
            <a:pPr defTabSz="685800"/>
            <a:r>
              <a:rPr lang="en-GB" sz="900">
                <a:solidFill>
                  <a:prstClr val="black"/>
                </a:solidFill>
                <a:latin typeface="Arial" panose="020B0604020202020204"/>
              </a:rPr>
              <a:t>Process covered online in OSD</a:t>
            </a:r>
          </a:p>
          <a:p>
            <a:pPr defTabSz="685800"/>
            <a:endParaRPr lang="en-GB" sz="900">
              <a:solidFill>
                <a:prstClr val="black"/>
              </a:solidFill>
              <a:latin typeface="Arial" panose="020B0604020202020204"/>
            </a:endParaRPr>
          </a:p>
          <a:p>
            <a:pPr defTabSz="685800"/>
            <a:r>
              <a:rPr lang="en-GB" sz="900">
                <a:solidFill>
                  <a:prstClr val="black"/>
                </a:solidFill>
                <a:latin typeface="Arial" panose="020B0604020202020204"/>
              </a:rPr>
              <a:t>National process</a:t>
            </a:r>
            <a:endParaRPr lang="en-US" sz="900">
              <a:solidFill>
                <a:prstClr val="black"/>
              </a:solidFill>
              <a:latin typeface="Arial" panose="020B0604020202020204"/>
            </a:endParaRPr>
          </a:p>
        </p:txBody>
      </p:sp>
      <p:sp>
        <p:nvSpPr>
          <p:cNvPr id="100" name="Flowchart: Connector 99">
            <a:extLst>
              <a:ext uri="{FF2B5EF4-FFF2-40B4-BE49-F238E27FC236}">
                <a16:creationId xmlns:a16="http://schemas.microsoft.com/office/drawing/2014/main" id="{39F54F66-6F6D-4307-A87A-09395FE3BC93}"/>
              </a:ext>
            </a:extLst>
          </p:cNvPr>
          <p:cNvSpPr/>
          <p:nvPr/>
        </p:nvSpPr>
        <p:spPr>
          <a:xfrm>
            <a:off x="636601" y="445345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US" sz="1350">
              <a:solidFill>
                <a:prstClr val="white"/>
              </a:solidFill>
              <a:latin typeface="Arial" panose="020B0604020202020204"/>
            </a:endParaRPr>
          </a:p>
        </p:txBody>
      </p:sp>
      <p:sp>
        <p:nvSpPr>
          <p:cNvPr id="101" name="Flowchart: Connector 100">
            <a:extLst>
              <a:ext uri="{FF2B5EF4-FFF2-40B4-BE49-F238E27FC236}">
                <a16:creationId xmlns:a16="http://schemas.microsoft.com/office/drawing/2014/main" id="{23C8E731-ACC8-4A3F-B53D-3EBC501DD76B}"/>
              </a:ext>
            </a:extLst>
          </p:cNvPr>
          <p:cNvSpPr/>
          <p:nvPr/>
        </p:nvSpPr>
        <p:spPr>
          <a:xfrm>
            <a:off x="636601" y="4732045"/>
            <a:ext cx="254310" cy="231261"/>
          </a:xfrm>
          <a:prstGeom prst="flowChartConnector">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US" sz="1350">
              <a:solidFill>
                <a:prstClr val="white"/>
              </a:solidFill>
              <a:latin typeface="Arial" panose="020B0604020202020204"/>
            </a:endParaRPr>
          </a:p>
        </p:txBody>
      </p:sp>
      <p:sp>
        <p:nvSpPr>
          <p:cNvPr id="103" name="Oval 102">
            <a:extLst>
              <a:ext uri="{FF2B5EF4-FFF2-40B4-BE49-F238E27FC236}">
                <a16:creationId xmlns:a16="http://schemas.microsoft.com/office/drawing/2014/main" id="{9C5FCAB5-4AF3-4D29-86B7-520B0510A859}"/>
              </a:ext>
            </a:extLst>
          </p:cNvPr>
          <p:cNvSpPr/>
          <p:nvPr/>
        </p:nvSpPr>
        <p:spPr bwMode="auto">
          <a:xfrm>
            <a:off x="7886906" y="825662"/>
            <a:ext cx="1145863" cy="1071161"/>
          </a:xfrm>
          <a:prstGeom prst="ellipse">
            <a:avLst/>
          </a:prstGeom>
          <a:solidFill>
            <a:srgbClr val="00CC99"/>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 </a:t>
            </a:r>
            <a:r>
              <a:rPr lang="en-US" sz="900" kern="0">
                <a:solidFill>
                  <a:srgbClr val="3C3C3C"/>
                </a:solidFill>
                <a:latin typeface="Arial" panose="020B0604020202020204"/>
                <a:ea typeface="MS PGothic"/>
              </a:rPr>
              <a:t>TC/SC Secretary with WG resolve comments</a:t>
            </a:r>
          </a:p>
        </p:txBody>
      </p:sp>
      <p:pic>
        <p:nvPicPr>
          <p:cNvPr id="107" name="Picture 3">
            <a:extLst>
              <a:ext uri="{FF2B5EF4-FFF2-40B4-BE49-F238E27FC236}">
                <a16:creationId xmlns:a16="http://schemas.microsoft.com/office/drawing/2014/main" id="{2773B59F-6870-4C7C-9A2D-49269F6EC1F6}"/>
              </a:ext>
            </a:extLst>
          </p:cNvPr>
          <p:cNvPicPr>
            <a:picLocks noChangeAspect="1"/>
          </p:cNvPicPr>
          <p:nvPr/>
        </p:nvPicPr>
        <p:blipFill>
          <a:blip r:embed="rId6"/>
          <a:stretch>
            <a:fillRect/>
          </a:stretch>
        </p:blipFill>
        <p:spPr>
          <a:xfrm>
            <a:off x="4019201" y="846432"/>
            <a:ext cx="800100" cy="364331"/>
          </a:xfrm>
          <a:prstGeom prst="rect">
            <a:avLst/>
          </a:prstGeom>
        </p:spPr>
      </p:pic>
      <p:sp>
        <p:nvSpPr>
          <p:cNvPr id="110" name="Rectangle 5">
            <a:extLst>
              <a:ext uri="{FF2B5EF4-FFF2-40B4-BE49-F238E27FC236}">
                <a16:creationId xmlns:a16="http://schemas.microsoft.com/office/drawing/2014/main" id="{FEF0E58F-2E42-4C8B-96EC-C336C5E4E49B}"/>
              </a:ext>
            </a:extLst>
          </p:cNvPr>
          <p:cNvSpPr>
            <a:spLocks noChangeArrowheads="1"/>
          </p:cNvSpPr>
          <p:nvPr/>
        </p:nvSpPr>
        <p:spPr bwMode="auto">
          <a:xfrm>
            <a:off x="7930534" y="76369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endParaRPr lang="en-US" sz="1350">
              <a:solidFill>
                <a:prstClr val="black"/>
              </a:solidFill>
              <a:latin typeface="Arial" panose="020B0604020202020204"/>
            </a:endParaRPr>
          </a:p>
        </p:txBody>
      </p:sp>
      <p:graphicFrame>
        <p:nvGraphicFramePr>
          <p:cNvPr id="111" name="Object 110">
            <a:extLst>
              <a:ext uri="{FF2B5EF4-FFF2-40B4-BE49-F238E27FC236}">
                <a16:creationId xmlns:a16="http://schemas.microsoft.com/office/drawing/2014/main" id="{BA048F46-2FC8-4245-9121-6793358B720A}"/>
              </a:ext>
            </a:extLst>
          </p:cNvPr>
          <p:cNvGraphicFramePr>
            <a:graphicFrameLocks noChangeAspect="1"/>
          </p:cNvGraphicFramePr>
          <p:nvPr>
            <p:extLst>
              <p:ext uri="{D42A27DB-BD31-4B8C-83A1-F6EECF244321}">
                <p14:modId xmlns:p14="http://schemas.microsoft.com/office/powerpoint/2010/main" val="2733647494"/>
              </p:ext>
            </p:extLst>
          </p:nvPr>
        </p:nvGraphicFramePr>
        <p:xfrm>
          <a:off x="7930533" y="816952"/>
          <a:ext cx="314325" cy="321469"/>
        </p:xfrm>
        <a:graphic>
          <a:graphicData uri="http://schemas.openxmlformats.org/presentationml/2006/ole">
            <mc:AlternateContent xmlns:mc="http://schemas.openxmlformats.org/markup-compatibility/2006">
              <mc:Choice xmlns:v="urn:schemas-microsoft-com:vml" Requires="v">
                <p:oleObj name="Visio" r:id="rId7" imgW="419071" imgH="428625" progId="Visio.Drawing.15">
                  <p:embed/>
                </p:oleObj>
              </mc:Choice>
              <mc:Fallback>
                <p:oleObj name="Visio" r:id="rId7" imgW="419071" imgH="428625" progId="Visio.Drawing.15">
                  <p:embed/>
                  <p:pic>
                    <p:nvPicPr>
                      <p:cNvPr id="111" name="Object 110">
                        <a:extLst>
                          <a:ext uri="{FF2B5EF4-FFF2-40B4-BE49-F238E27FC236}">
                            <a16:creationId xmlns:a16="http://schemas.microsoft.com/office/drawing/2014/main" id="{BA048F46-2FC8-4245-9121-6793358B720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0533" y="816952"/>
                        <a:ext cx="314325" cy="321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Box 55">
            <a:extLst>
              <a:ext uri="{FF2B5EF4-FFF2-40B4-BE49-F238E27FC236}">
                <a16:creationId xmlns:a16="http://schemas.microsoft.com/office/drawing/2014/main" id="{91BED023-E925-4461-8C01-D22FD191D16F}"/>
              </a:ext>
            </a:extLst>
          </p:cNvPr>
          <p:cNvSpPr txBox="1"/>
          <p:nvPr/>
        </p:nvSpPr>
        <p:spPr>
          <a:xfrm>
            <a:off x="3459856" y="4439025"/>
            <a:ext cx="1808717" cy="400110"/>
          </a:xfrm>
          <a:prstGeom prst="rect">
            <a:avLst/>
          </a:prstGeom>
          <a:solidFill>
            <a:schemeClr val="tx1">
              <a:lumMod val="20000"/>
              <a:lumOff val="80000"/>
            </a:schemeClr>
          </a:solidFill>
        </p:spPr>
        <p:txBody>
          <a:bodyPr wrap="square" rtlCol="0">
            <a:spAutoFit/>
          </a:bodyPr>
          <a:lstStyle/>
          <a:p>
            <a:pPr algn="ctr" defTabSz="685800">
              <a:defRPr/>
            </a:pPr>
            <a:r>
              <a:rPr lang="fr-CH" sz="1000" b="1">
                <a:solidFill>
                  <a:srgbClr val="3C3C3C"/>
                </a:solidFill>
                <a:latin typeface="Arial" panose="020B0604020202020204"/>
              </a:rPr>
              <a:t>National mirror committee experts </a:t>
            </a:r>
            <a:r>
              <a:rPr lang="fr-CH" sz="1000" b="1">
                <a:solidFill>
                  <a:srgbClr val="00B050"/>
                </a:solidFill>
                <a:latin typeface="Arial" panose="020B0604020202020204"/>
              </a:rPr>
              <a:t>comment</a:t>
            </a:r>
            <a:r>
              <a:rPr lang="fr-CH" sz="1000">
                <a:solidFill>
                  <a:srgbClr val="3C3C3C"/>
                </a:solidFill>
                <a:latin typeface="Arial" panose="020B0604020202020204"/>
              </a:rPr>
              <a:t> online</a:t>
            </a:r>
          </a:p>
        </p:txBody>
      </p:sp>
      <p:sp>
        <p:nvSpPr>
          <p:cNvPr id="68" name="Flowchart: Connector 67">
            <a:extLst>
              <a:ext uri="{FF2B5EF4-FFF2-40B4-BE49-F238E27FC236}">
                <a16:creationId xmlns:a16="http://schemas.microsoft.com/office/drawing/2014/main" id="{11DBB64C-9CAF-4156-8058-B08E9CC2DF6F}"/>
              </a:ext>
            </a:extLst>
          </p:cNvPr>
          <p:cNvSpPr/>
          <p:nvPr/>
        </p:nvSpPr>
        <p:spPr>
          <a:xfrm>
            <a:off x="3307027" y="432219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defRPr/>
            </a:pPr>
            <a:r>
              <a:rPr lang="en-GB" sz="1350">
                <a:solidFill>
                  <a:prstClr val="white"/>
                </a:solidFill>
                <a:latin typeface="Arial" panose="020B0604020202020204"/>
              </a:rPr>
              <a:t>3</a:t>
            </a:r>
            <a:endParaRPr lang="en-US" sz="1350">
              <a:solidFill>
                <a:prstClr val="white"/>
              </a:solidFill>
              <a:latin typeface="Arial" panose="020B0604020202020204"/>
            </a:endParaRPr>
          </a:p>
        </p:txBody>
      </p:sp>
      <p:sp>
        <p:nvSpPr>
          <p:cNvPr id="57" name="TextBox 56">
            <a:extLst>
              <a:ext uri="{FF2B5EF4-FFF2-40B4-BE49-F238E27FC236}">
                <a16:creationId xmlns:a16="http://schemas.microsoft.com/office/drawing/2014/main" id="{E97C4307-7C74-43CD-A759-5135EB909041}"/>
              </a:ext>
            </a:extLst>
          </p:cNvPr>
          <p:cNvSpPr txBox="1"/>
          <p:nvPr/>
        </p:nvSpPr>
        <p:spPr>
          <a:xfrm>
            <a:off x="851453" y="3873580"/>
            <a:ext cx="2170097" cy="530915"/>
          </a:xfrm>
          <a:prstGeom prst="rect">
            <a:avLst/>
          </a:prstGeom>
          <a:noFill/>
        </p:spPr>
        <p:txBody>
          <a:bodyPr wrap="square" lIns="68580" tIns="34290" rIns="68580" bIns="34290" rtlCol="0" anchor="t">
            <a:spAutoFit/>
          </a:bodyPr>
          <a:lstStyle/>
          <a:p>
            <a:pPr defTabSz="342900" fontAlgn="base">
              <a:spcBef>
                <a:spcPct val="0"/>
              </a:spcBef>
              <a:spcAft>
                <a:spcPct val="0"/>
              </a:spcAft>
            </a:pPr>
            <a:r>
              <a:rPr lang="fr-CH" sz="1000">
                <a:solidFill>
                  <a:schemeClr val="bg1">
                    <a:lumMod val="85000"/>
                  </a:schemeClr>
                </a:solidFill>
                <a:latin typeface="Arial" panose="020B0604020202020204"/>
                <a:ea typeface="ＭＳ Ｐゴシック"/>
              </a:rPr>
              <a:t>*NCA = EMS role which can be assigned to NMC Secretaries for example</a:t>
            </a:r>
            <a:endParaRPr lang="en-US" sz="1000">
              <a:solidFill>
                <a:schemeClr val="bg1">
                  <a:lumMod val="85000"/>
                </a:schemeClr>
              </a:solidFill>
              <a:latin typeface="Arial" panose="020B0604020202020204"/>
              <a:ea typeface="ＭＳ Ｐゴシック" pitchFamily="34" charset="-128"/>
            </a:endParaRPr>
          </a:p>
        </p:txBody>
      </p:sp>
      <p:sp>
        <p:nvSpPr>
          <p:cNvPr id="15" name="Title 14">
            <a:extLst>
              <a:ext uri="{FF2B5EF4-FFF2-40B4-BE49-F238E27FC236}">
                <a16:creationId xmlns:a16="http://schemas.microsoft.com/office/drawing/2014/main" id="{2BF282E6-3594-5B09-E663-8C34B82702A3}"/>
              </a:ext>
            </a:extLst>
          </p:cNvPr>
          <p:cNvSpPr>
            <a:spLocks noGrp="1"/>
          </p:cNvSpPr>
          <p:nvPr>
            <p:ph type="title"/>
          </p:nvPr>
        </p:nvSpPr>
        <p:spPr>
          <a:xfrm>
            <a:off x="442800" y="140401"/>
            <a:ext cx="8280000" cy="542475"/>
          </a:xfrm>
        </p:spPr>
        <p:txBody>
          <a:bodyPr/>
          <a:lstStyle/>
          <a:p>
            <a:pPr algn="ctr"/>
            <a:r>
              <a:rPr lang="en-GB" sz="2400"/>
              <a:t>Future-oriented commenting method </a:t>
            </a:r>
            <a:br>
              <a:rPr lang="en-GB" sz="2400"/>
            </a:br>
            <a:r>
              <a:rPr lang="en-GB" sz="2400" b="1"/>
              <a:t>Directly through OSD </a:t>
            </a:r>
            <a:endParaRPr lang="en-GB" sz="2400"/>
          </a:p>
        </p:txBody>
      </p:sp>
      <p:sp>
        <p:nvSpPr>
          <p:cNvPr id="69" name="TextBox 68">
            <a:extLst>
              <a:ext uri="{FF2B5EF4-FFF2-40B4-BE49-F238E27FC236}">
                <a16:creationId xmlns:a16="http://schemas.microsoft.com/office/drawing/2014/main" id="{54FEE82A-C82C-868A-46B0-F78A8993D672}"/>
              </a:ext>
            </a:extLst>
          </p:cNvPr>
          <p:cNvSpPr txBox="1"/>
          <p:nvPr/>
        </p:nvSpPr>
        <p:spPr>
          <a:xfrm>
            <a:off x="5623856" y="2883191"/>
            <a:ext cx="3430774" cy="1736646"/>
          </a:xfrm>
          <a:prstGeom prst="roundRect">
            <a:avLst/>
          </a:prstGeom>
          <a:solidFill>
            <a:srgbClr val="00B050"/>
          </a:solidFill>
        </p:spPr>
        <p:style>
          <a:lnRef idx="0">
            <a:schemeClr val="dk1"/>
          </a:lnRef>
          <a:fillRef idx="3">
            <a:schemeClr val="dk1"/>
          </a:fillRef>
          <a:effectRef idx="3">
            <a:schemeClr val="dk1"/>
          </a:effectRef>
          <a:fontRef idx="minor">
            <a:schemeClr val="lt1"/>
          </a:fontRef>
        </p:style>
        <p:txBody>
          <a:bodyPr wrap="square" lIns="91440" tIns="45720" rIns="91440" bIns="45720" rtlCol="0" anchor="t">
            <a:spAutoFit/>
          </a:bodyPr>
          <a:lstStyle/>
          <a:p>
            <a:pPr marL="285750" indent="-285750">
              <a:buFont typeface="Arial" panose="020B0604020202020204" pitchFamily="34" charset="0"/>
              <a:buChar char="•"/>
            </a:pPr>
            <a:r>
              <a:rPr lang="en-GB" sz="1200" b="1"/>
              <a:t>No more separate </a:t>
            </a:r>
            <a:r>
              <a:rPr lang="en-GB" sz="1200"/>
              <a:t>document</a:t>
            </a:r>
          </a:p>
          <a:p>
            <a:pPr marL="285750" indent="-285750">
              <a:buFont typeface="Arial" panose="020B0604020202020204" pitchFamily="34" charset="0"/>
              <a:buChar char="•"/>
            </a:pPr>
            <a:r>
              <a:rPr lang="en-GB" sz="1200" b="1"/>
              <a:t>Same link </a:t>
            </a:r>
            <a:r>
              <a:rPr lang="en-GB" sz="1200"/>
              <a:t>for the entire NC contributors (NCAs/NMC Secretaries/NMC experts)</a:t>
            </a:r>
          </a:p>
          <a:p>
            <a:pPr marL="285750" indent="-285750">
              <a:buFont typeface="Arial" panose="020B0604020202020204" pitchFamily="34" charset="0"/>
              <a:buChar char="•"/>
            </a:pPr>
            <a:r>
              <a:rPr lang="en-GB" sz="1200" b="1"/>
              <a:t>Comments directly visible </a:t>
            </a:r>
            <a:r>
              <a:rPr lang="en-GB" sz="1200"/>
              <a:t>by the NCAs/national mirror committee Secretaries</a:t>
            </a:r>
          </a:p>
          <a:p>
            <a:pPr marL="285750" indent="-285750">
              <a:buFont typeface="Arial" panose="020B0604020202020204" pitchFamily="34" charset="0"/>
              <a:buChar char="•"/>
            </a:pPr>
            <a:r>
              <a:rPr lang="en-GB" sz="1200" b="1"/>
              <a:t>Consolidation</a:t>
            </a:r>
            <a:r>
              <a:rPr lang="en-GB" sz="1200"/>
              <a:t> of comments done </a:t>
            </a:r>
            <a:r>
              <a:rPr lang="en-GB" sz="1200" b="1"/>
              <a:t>automatically</a:t>
            </a:r>
            <a:r>
              <a:rPr lang="en-GB" sz="1200"/>
              <a:t> as they are entering</a:t>
            </a:r>
          </a:p>
        </p:txBody>
      </p:sp>
    </p:spTree>
    <p:extLst>
      <p:ext uri="{BB962C8B-B14F-4D97-AF65-F5344CB8AC3E}">
        <p14:creationId xmlns:p14="http://schemas.microsoft.com/office/powerpoint/2010/main" val="1497858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2573EED-5BA8-EB81-D632-A80789FC5ADB}"/>
              </a:ext>
            </a:extLst>
          </p:cNvPr>
          <p:cNvSpPr>
            <a:spLocks noGrp="1"/>
          </p:cNvSpPr>
          <p:nvPr>
            <p:ph type="body" sz="quarter" idx="13"/>
          </p:nvPr>
        </p:nvSpPr>
        <p:spPr>
          <a:xfrm>
            <a:off x="442800" y="1171903"/>
            <a:ext cx="8280920" cy="3345197"/>
          </a:xfrm>
        </p:spPr>
        <p:txBody>
          <a:bodyPr vert="horz" lIns="91440" tIns="45720" rIns="91440" bIns="45720" rtlCol="0" anchor="t">
            <a:noAutofit/>
          </a:bodyPr>
          <a:lstStyle/>
          <a:p>
            <a:r>
              <a:rPr lang="en-GB" sz="1500" dirty="0"/>
              <a:t>Set up view of the online document</a:t>
            </a:r>
            <a:endParaRPr lang="en-GB" sz="1500" dirty="0">
              <a:cs typeface="Arial"/>
            </a:endParaRPr>
          </a:p>
          <a:p>
            <a:r>
              <a:rPr lang="en-GB" sz="1500" dirty="0">
                <a:cs typeface="Arial"/>
              </a:rPr>
              <a:t>Different types of contributions:</a:t>
            </a:r>
            <a:endParaRPr lang="en-GB" sz="1500" dirty="0">
              <a:ea typeface="+mn-lt"/>
              <a:cs typeface="+mn-lt"/>
            </a:endParaRPr>
          </a:p>
          <a:p>
            <a:pPr lvl="1"/>
            <a:r>
              <a:rPr lang="en-GB" sz="1300" dirty="0">
                <a:ea typeface="+mn-lt"/>
                <a:cs typeface="+mn-lt"/>
              </a:rPr>
              <a:t>Global comments</a:t>
            </a:r>
            <a:r>
              <a:rPr lang="en-GB" sz="1300" b="0" dirty="0">
                <a:ea typeface="+mn-lt"/>
                <a:cs typeface="+mn-lt"/>
              </a:rPr>
              <a:t>: applies to the whole document (general, editorial, technical)</a:t>
            </a:r>
            <a:endParaRPr lang="en-GB" sz="1300" dirty="0"/>
          </a:p>
          <a:p>
            <a:pPr lvl="1"/>
            <a:r>
              <a:rPr lang="en-GB" sz="1300" dirty="0">
                <a:ea typeface="+mn-lt"/>
                <a:cs typeface="+mn-lt"/>
              </a:rPr>
              <a:t>Specific comments</a:t>
            </a:r>
            <a:r>
              <a:rPr lang="en-GB" sz="1300" b="0" dirty="0">
                <a:ea typeface="+mn-lt"/>
                <a:cs typeface="+mn-lt"/>
              </a:rPr>
              <a:t>: applies to a piece of content (general, editorial, technical)</a:t>
            </a:r>
            <a:endParaRPr lang="en-GB" sz="1300" dirty="0"/>
          </a:p>
          <a:p>
            <a:pPr lvl="1"/>
            <a:r>
              <a:rPr lang="en-GB" sz="1300" dirty="0">
                <a:ea typeface="+mn-lt"/>
                <a:cs typeface="+mn-lt"/>
              </a:rPr>
              <a:t>Proposal</a:t>
            </a:r>
            <a:r>
              <a:rPr lang="en-GB" sz="1300" b="0" dirty="0">
                <a:ea typeface="+mn-lt"/>
                <a:cs typeface="+mn-lt"/>
              </a:rPr>
              <a:t>: applies to any suggestions for modifications (general, editorial, technical)</a:t>
            </a:r>
            <a:endParaRPr lang="en-GB" sz="1300" dirty="0"/>
          </a:p>
          <a:p>
            <a:r>
              <a:rPr lang="en-GB" sz="1500" dirty="0"/>
              <a:t>Edit / remove a comment or a proposal</a:t>
            </a:r>
            <a:endParaRPr lang="en-GB" sz="1500" dirty="0">
              <a:cs typeface="Arial"/>
            </a:endParaRPr>
          </a:p>
          <a:p>
            <a:r>
              <a:rPr lang="en-GB" sz="1500" dirty="0"/>
              <a:t>Navigate by elements (tables, formulae, figures, footnotes)</a:t>
            </a:r>
            <a:endParaRPr lang="en-GB" sz="1500" dirty="0">
              <a:cs typeface="Arial"/>
            </a:endParaRPr>
          </a:p>
          <a:p>
            <a:r>
              <a:rPr lang="en-GB" sz="1500" dirty="0"/>
              <a:t>Filter comments or proposals</a:t>
            </a:r>
            <a:endParaRPr lang="en-GB" sz="1500" dirty="0">
              <a:cs typeface="Arial"/>
            </a:endParaRPr>
          </a:p>
          <a:p>
            <a:r>
              <a:rPr lang="en-GB" sz="1500" dirty="0"/>
              <a:t>Notification for unsaved contribution</a:t>
            </a:r>
            <a:endParaRPr lang="en-GB" sz="1500" dirty="0">
              <a:cs typeface="Arial"/>
            </a:endParaRPr>
          </a:p>
          <a:p>
            <a:r>
              <a:rPr lang="en-GB" sz="1500" dirty="0"/>
              <a:t>Filter in selected document zone</a:t>
            </a:r>
            <a:endParaRPr lang="en-GB" sz="1500" dirty="0">
              <a:cs typeface="Arial"/>
            </a:endParaRPr>
          </a:p>
          <a:p>
            <a:r>
              <a:rPr lang="en-GB" sz="1500" dirty="0"/>
              <a:t>Information in the comment card</a:t>
            </a:r>
            <a:endParaRPr lang="en-GB" sz="1500" dirty="0">
              <a:cs typeface="Arial"/>
            </a:endParaRPr>
          </a:p>
          <a:p>
            <a:r>
              <a:rPr lang="en-GB" sz="1500" dirty="0"/>
              <a:t>View out of context comments or proposals</a:t>
            </a:r>
            <a:endParaRPr lang="en-GB" sz="1500" dirty="0">
              <a:cs typeface="Arial"/>
            </a:endParaRPr>
          </a:p>
        </p:txBody>
      </p:sp>
      <p:sp>
        <p:nvSpPr>
          <p:cNvPr id="3" name="Title 2">
            <a:extLst>
              <a:ext uri="{FF2B5EF4-FFF2-40B4-BE49-F238E27FC236}">
                <a16:creationId xmlns:a16="http://schemas.microsoft.com/office/drawing/2014/main" id="{FB4CC695-4D4E-7D00-0BF8-9E994BF2608D}"/>
              </a:ext>
            </a:extLst>
          </p:cNvPr>
          <p:cNvSpPr>
            <a:spLocks noGrp="1"/>
          </p:cNvSpPr>
          <p:nvPr>
            <p:ph type="title"/>
          </p:nvPr>
        </p:nvSpPr>
        <p:spPr/>
        <p:txBody>
          <a:bodyPr/>
          <a:lstStyle/>
          <a:p>
            <a:r>
              <a:rPr lang="en-GB" sz="2800" dirty="0"/>
              <a:t>Features – Commenting directly through OSD</a:t>
            </a:r>
          </a:p>
        </p:txBody>
      </p:sp>
      <p:sp>
        <p:nvSpPr>
          <p:cNvPr id="4" name="Slide Number Placeholder 3">
            <a:extLst>
              <a:ext uri="{FF2B5EF4-FFF2-40B4-BE49-F238E27FC236}">
                <a16:creationId xmlns:a16="http://schemas.microsoft.com/office/drawing/2014/main" id="{A4B75AB4-DCE0-26BD-0F9A-E3ED01D3AB5D}"/>
              </a:ext>
            </a:extLst>
          </p:cNvPr>
          <p:cNvSpPr>
            <a:spLocks noGrp="1"/>
          </p:cNvSpPr>
          <p:nvPr>
            <p:ph type="sldNum" sz="quarter" idx="4"/>
          </p:nvPr>
        </p:nvSpPr>
        <p:spPr/>
        <p:txBody>
          <a:bodyPr/>
          <a:lstStyle/>
          <a:p>
            <a:fld id="{C2B32AA8-9B4E-4D53-AE6E-350E87BFFB19}" type="slidenum">
              <a:rPr lang="fr-CH" smtClean="0"/>
              <a:pPr/>
              <a:t>22</a:t>
            </a:fld>
            <a:endParaRPr lang="fr-CH"/>
          </a:p>
        </p:txBody>
      </p:sp>
    </p:spTree>
    <p:extLst>
      <p:ext uri="{BB962C8B-B14F-4D97-AF65-F5344CB8AC3E}">
        <p14:creationId xmlns:p14="http://schemas.microsoft.com/office/powerpoint/2010/main" val="882287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09321-C4C7-1F35-D26C-049BF4BC98A6}"/>
              </a:ext>
            </a:extLst>
          </p:cNvPr>
          <p:cNvSpPr>
            <a:spLocks noGrp="1"/>
          </p:cNvSpPr>
          <p:nvPr>
            <p:ph type="title"/>
          </p:nvPr>
        </p:nvSpPr>
        <p:spPr>
          <a:xfrm>
            <a:off x="442800" y="140401"/>
            <a:ext cx="8493810" cy="994172"/>
          </a:xfrm>
        </p:spPr>
        <p:txBody>
          <a:bodyPr/>
          <a:lstStyle/>
          <a:p>
            <a:r>
              <a:rPr lang="en-GB" sz="3200" dirty="0"/>
              <a:t>Demo – Commenting directly through OSD</a:t>
            </a:r>
          </a:p>
        </p:txBody>
      </p:sp>
      <p:sp>
        <p:nvSpPr>
          <p:cNvPr id="4" name="Slide Number Placeholder 3">
            <a:extLst>
              <a:ext uri="{FF2B5EF4-FFF2-40B4-BE49-F238E27FC236}">
                <a16:creationId xmlns:a16="http://schemas.microsoft.com/office/drawing/2014/main" id="{E79CE955-103B-3D21-1A9E-EEE1F4037A8C}"/>
              </a:ext>
            </a:extLst>
          </p:cNvPr>
          <p:cNvSpPr>
            <a:spLocks noGrp="1"/>
          </p:cNvSpPr>
          <p:nvPr>
            <p:ph type="sldNum" sz="quarter" idx="4"/>
          </p:nvPr>
        </p:nvSpPr>
        <p:spPr/>
        <p:txBody>
          <a:bodyPr/>
          <a:lstStyle/>
          <a:p>
            <a:fld id="{C2B32AA8-9B4E-4D53-AE6E-350E87BFFB19}" type="slidenum">
              <a:rPr lang="fr-CH" smtClean="0"/>
              <a:pPr/>
              <a:t>23</a:t>
            </a:fld>
            <a:endParaRPr lang="fr-CH"/>
          </a:p>
        </p:txBody>
      </p:sp>
      <p:pic>
        <p:nvPicPr>
          <p:cNvPr id="5" name="Video 2">
            <a:hlinkClick r:id="" action="ppaction://media"/>
            <a:extLst>
              <a:ext uri="{FF2B5EF4-FFF2-40B4-BE49-F238E27FC236}">
                <a16:creationId xmlns:a16="http://schemas.microsoft.com/office/drawing/2014/main" id="{9A213205-DC0B-815C-36DE-477A9F02A50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46732" y="1134573"/>
            <a:ext cx="7701722" cy="38829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8103749"/>
      </p:ext>
    </p:extLst>
  </p:cSld>
  <p:clrMapOvr>
    <a:masterClrMapping/>
  </p:clrMapOvr>
  <p:timing>
    <p:tnLst>
      <p:par>
        <p:cTn id="1" dur="indefinite" restart="never" nodeType="tmRoot">
          <p:childTnLst>
            <p:video>
              <p:cMediaNode vol="100000">
                <p:cTn id="2" repeatCount="indefinite" fill="hold" display="0">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1389430-1AD5-9CE2-360C-42ED924A2EB5}"/>
              </a:ext>
            </a:extLst>
          </p:cNvPr>
          <p:cNvSpPr/>
          <p:nvPr/>
        </p:nvSpPr>
        <p:spPr>
          <a:xfrm>
            <a:off x="532619" y="2668879"/>
            <a:ext cx="8573364" cy="237267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B2B8CB42-EB5A-F401-DD45-8FE71F4CFA40}"/>
              </a:ext>
            </a:extLst>
          </p:cNvPr>
          <p:cNvSpPr/>
          <p:nvPr/>
        </p:nvSpPr>
        <p:spPr>
          <a:xfrm>
            <a:off x="522794" y="806788"/>
            <a:ext cx="8573364" cy="1122876"/>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bwMode="auto">
          <a:xfrm>
            <a:off x="572425" y="2730908"/>
            <a:ext cx="1185872" cy="300082"/>
          </a:xfrm>
          <a:prstGeom prst="rect">
            <a:avLst/>
          </a:prstGeom>
          <a:noFill/>
          <a:ln w="38100" cap="flat" cmpd="sng" algn="ctr">
            <a:noFill/>
            <a:prstDash val="solid"/>
            <a:headEnd type="none" w="med" len="med"/>
            <a:tailEnd type="none" w="med" len="med"/>
          </a:ln>
          <a:effectLst>
            <a:outerShdw blurRad="40000" dist="20000" dir="5400000" rotWithShape="0">
              <a:srgbClr val="000000">
                <a:alpha val="38000"/>
              </a:srgbClr>
            </a:outerShdw>
          </a:effectLst>
        </p:spPr>
        <p:txBody>
          <a:bodyPr vert="horz" wrap="square" lIns="68580" tIns="34290" rIns="68580" bIns="34290" numCol="1" rtlCol="0" anchor="ctr" anchorCtr="0" compatLnSpc="1">
            <a:prstTxWarp prst="textNoShape">
              <a:avLst/>
            </a:prstTxWarp>
            <a:spAutoFit/>
          </a:bodyPr>
          <a:lstStyle/>
          <a:p>
            <a:pPr defTabSz="685800" fontAlgn="base">
              <a:spcBef>
                <a:spcPct val="0"/>
              </a:spcBef>
              <a:spcAft>
                <a:spcPct val="0"/>
              </a:spcAft>
              <a:defRPr/>
            </a:pPr>
            <a:r>
              <a:rPr lang="fr-CH" sz="1500" kern="0" cap="all">
                <a:ln w="9000" cmpd="sng">
                  <a:noFill/>
                  <a:prstDash val="solid"/>
                </a:ln>
                <a:solidFill>
                  <a:prstClr val="white"/>
                </a:solidFill>
                <a:latin typeface="Arial" panose="020B0604020202020204"/>
                <a:ea typeface="MS PGothic"/>
              </a:rPr>
              <a:t>NATIONAL</a:t>
            </a:r>
            <a:endParaRPr lang="en-US" sz="1500" kern="0" cap="all">
              <a:ln w="9000" cmpd="sng">
                <a:noFill/>
                <a:prstDash val="solid"/>
              </a:ln>
              <a:solidFill>
                <a:prstClr val="white"/>
              </a:solidFill>
              <a:latin typeface="Arial" panose="020B0604020202020204"/>
              <a:ea typeface="MS PGothic"/>
            </a:endParaRPr>
          </a:p>
        </p:txBody>
      </p:sp>
      <p:cxnSp>
        <p:nvCxnSpPr>
          <p:cNvPr id="12" name="Straight Arrow Connector 11"/>
          <p:cNvCxnSpPr>
            <a:cxnSpLocks/>
            <a:stCxn id="61" idx="5"/>
          </p:cNvCxnSpPr>
          <p:nvPr/>
        </p:nvCxnSpPr>
        <p:spPr bwMode="auto">
          <a:xfrm>
            <a:off x="1786248" y="1522092"/>
            <a:ext cx="2401066" cy="794959"/>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a:cxnSpLocks/>
            <a:stCxn id="18" idx="6"/>
          </p:cNvCxnSpPr>
          <p:nvPr/>
        </p:nvCxnSpPr>
        <p:spPr bwMode="auto">
          <a:xfrm>
            <a:off x="6512924" y="1354806"/>
            <a:ext cx="285622" cy="0"/>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p:cNvCxnSpPr>
            <a:cxnSpLocks/>
            <a:endCxn id="18" idx="3"/>
          </p:cNvCxnSpPr>
          <p:nvPr/>
        </p:nvCxnSpPr>
        <p:spPr bwMode="auto">
          <a:xfrm flipV="1">
            <a:off x="4583764" y="1544162"/>
            <a:ext cx="1193654" cy="773046"/>
          </a:xfrm>
          <a:prstGeom prst="straightConnector1">
            <a:avLst/>
          </a:prstGeom>
          <a:solidFill>
            <a:srgbClr val="CCFFFF"/>
          </a:solidFill>
          <a:ln w="28575" cap="flat" cmpd="sng" algn="ctr">
            <a:solidFill>
              <a:srgbClr val="808080">
                <a:lumMod val="20000"/>
                <a:lumOff val="80000"/>
              </a:srgb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a:cxnSpLocks/>
            <a:stCxn id="61" idx="6"/>
            <a:endCxn id="18" idx="6"/>
          </p:cNvCxnSpPr>
          <p:nvPr/>
        </p:nvCxnSpPr>
        <p:spPr bwMode="auto">
          <a:xfrm>
            <a:off x="1936502" y="1349951"/>
            <a:ext cx="4576422" cy="4855"/>
          </a:xfrm>
          <a:prstGeom prst="line">
            <a:avLst/>
          </a:prstGeom>
          <a:ln w="28575">
            <a:solidFill>
              <a:schemeClr val="bg1">
                <a:lumMod val="85000"/>
              </a:schemeClr>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8" name="Oval 17"/>
          <p:cNvSpPr/>
          <p:nvPr/>
        </p:nvSpPr>
        <p:spPr bwMode="auto">
          <a:xfrm>
            <a:off x="5651225" y="1087016"/>
            <a:ext cx="861699" cy="535580"/>
          </a:xfrm>
          <a:prstGeom prst="ellipse">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0" tIns="0" rIns="0" bIns="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NCA casts vote manually</a:t>
            </a: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4664" y="1811112"/>
            <a:ext cx="370403" cy="370403"/>
          </a:xfrm>
          <a:prstGeom prst="rect">
            <a:avLst/>
          </a:prstGeom>
        </p:spPr>
      </p:pic>
      <p:pic>
        <p:nvPicPr>
          <p:cNvPr id="58" name="Picture 57"/>
          <p:cNvPicPr>
            <a:picLocks noChangeAspect="1"/>
          </p:cNvPicPr>
          <p:nvPr/>
        </p:nvPicPr>
        <p:blipFill>
          <a:blip r:embed="rId4"/>
          <a:stretch>
            <a:fillRect/>
          </a:stretch>
        </p:blipFill>
        <p:spPr>
          <a:xfrm>
            <a:off x="3025403" y="1829850"/>
            <a:ext cx="349620" cy="272137"/>
          </a:xfrm>
          <a:prstGeom prst="rect">
            <a:avLst/>
          </a:prstGeom>
        </p:spPr>
      </p:pic>
      <p:sp>
        <p:nvSpPr>
          <p:cNvPr id="61" name="Oval 60">
            <a:extLst>
              <a:ext uri="{FF2B5EF4-FFF2-40B4-BE49-F238E27FC236}">
                <a16:creationId xmlns:a16="http://schemas.microsoft.com/office/drawing/2014/main" id="{B0F0E88E-9850-EF49-BEC7-4701C5986929}"/>
              </a:ext>
            </a:extLst>
          </p:cNvPr>
          <p:cNvSpPr/>
          <p:nvPr/>
        </p:nvSpPr>
        <p:spPr bwMode="auto">
          <a:xfrm>
            <a:off x="910502" y="1106505"/>
            <a:ext cx="1026000" cy="486891"/>
          </a:xfrm>
          <a:prstGeom prst="ellipse">
            <a:avLst/>
          </a:prstGeom>
          <a:solidFill>
            <a:srgbClr val="92D050"/>
          </a:soli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 </a:t>
            </a:r>
            <a:r>
              <a:rPr lang="en-US" sz="900" kern="0">
                <a:solidFill>
                  <a:srgbClr val="3C3C3C"/>
                </a:solidFill>
                <a:latin typeface="Arial" panose="020B0604020202020204"/>
                <a:ea typeface="MS PGothic"/>
              </a:rPr>
              <a:t>Ballot Opens </a:t>
            </a:r>
          </a:p>
        </p:txBody>
      </p:sp>
      <p:sp>
        <p:nvSpPr>
          <p:cNvPr id="76" name="Oval 75">
            <a:extLst>
              <a:ext uri="{FF2B5EF4-FFF2-40B4-BE49-F238E27FC236}">
                <a16:creationId xmlns:a16="http://schemas.microsoft.com/office/drawing/2014/main" id="{88185771-79F0-CA4C-B71B-D7CC3461DF31}"/>
              </a:ext>
            </a:extLst>
          </p:cNvPr>
          <p:cNvSpPr/>
          <p:nvPr/>
        </p:nvSpPr>
        <p:spPr bwMode="auto">
          <a:xfrm>
            <a:off x="6811867" y="1097572"/>
            <a:ext cx="1026000" cy="486891"/>
          </a:xfrm>
          <a:prstGeom prst="ellipse">
            <a:avLst/>
          </a:prstGeom>
          <a:solidFill>
            <a:srgbClr val="FFC000"/>
          </a:solidFill>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900" kern="0">
                <a:solidFill>
                  <a:srgbClr val="3C3C3C"/>
                </a:solidFill>
                <a:latin typeface="Arial" panose="020B0604020202020204"/>
                <a:ea typeface="MS PGothic"/>
              </a:rPr>
              <a:t>Ballot  Closes </a:t>
            </a:r>
          </a:p>
        </p:txBody>
      </p:sp>
      <p:sp>
        <p:nvSpPr>
          <p:cNvPr id="59" name="TextBox 58">
            <a:extLst>
              <a:ext uri="{FF2B5EF4-FFF2-40B4-BE49-F238E27FC236}">
                <a16:creationId xmlns:a16="http://schemas.microsoft.com/office/drawing/2014/main" id="{66CE4F45-3552-4F6C-8488-012FF1D31844}"/>
              </a:ext>
            </a:extLst>
          </p:cNvPr>
          <p:cNvSpPr txBox="1"/>
          <p:nvPr/>
        </p:nvSpPr>
        <p:spPr>
          <a:xfrm>
            <a:off x="2115244" y="2146305"/>
            <a:ext cx="1495332" cy="400110"/>
          </a:xfrm>
          <a:prstGeom prst="rect">
            <a:avLst/>
          </a:prstGeom>
          <a:solidFill>
            <a:schemeClr val="tx1">
              <a:lumMod val="20000"/>
              <a:lumOff val="80000"/>
            </a:schemeClr>
          </a:solidFill>
        </p:spPr>
        <p:txBody>
          <a:bodyPr wrap="square" rtlCol="0">
            <a:spAutoFit/>
          </a:bodyPr>
          <a:lstStyle/>
          <a:p>
            <a:pPr defTabSz="685800"/>
            <a:r>
              <a:rPr lang="en-GB" sz="1000" b="1">
                <a:solidFill>
                  <a:srgbClr val="3C3C3C"/>
                </a:solidFill>
                <a:latin typeface="Arial" panose="020B0604020202020204"/>
              </a:rPr>
              <a:t>NCAs </a:t>
            </a:r>
            <a:r>
              <a:rPr lang="en-GB" sz="1000">
                <a:solidFill>
                  <a:srgbClr val="3C3C3C"/>
                </a:solidFill>
                <a:latin typeface="Arial" panose="020B0604020202020204"/>
              </a:rPr>
              <a:t>download pdf document from OSD</a:t>
            </a:r>
            <a:endParaRPr lang="en-US" sz="1000">
              <a:solidFill>
                <a:srgbClr val="3C3C3C"/>
              </a:solidFill>
              <a:latin typeface="Arial" panose="020B0604020202020204"/>
            </a:endParaRPr>
          </a:p>
        </p:txBody>
      </p:sp>
      <p:grpSp>
        <p:nvGrpSpPr>
          <p:cNvPr id="62" name="Group 61">
            <a:extLst>
              <a:ext uri="{FF2B5EF4-FFF2-40B4-BE49-F238E27FC236}">
                <a16:creationId xmlns:a16="http://schemas.microsoft.com/office/drawing/2014/main" id="{42C7FF7D-3F87-413D-A71C-529DA070BBCC}"/>
              </a:ext>
            </a:extLst>
          </p:cNvPr>
          <p:cNvGrpSpPr/>
          <p:nvPr/>
        </p:nvGrpSpPr>
        <p:grpSpPr>
          <a:xfrm rot="2835064">
            <a:off x="3907180" y="2748919"/>
            <a:ext cx="838503" cy="861519"/>
            <a:chOff x="1374101" y="4256246"/>
            <a:chExt cx="1341273" cy="1107086"/>
          </a:xfrm>
        </p:grpSpPr>
        <p:cxnSp>
          <p:nvCxnSpPr>
            <p:cNvPr id="63" name="Straight Arrow Connector 62">
              <a:extLst>
                <a:ext uri="{FF2B5EF4-FFF2-40B4-BE49-F238E27FC236}">
                  <a16:creationId xmlns:a16="http://schemas.microsoft.com/office/drawing/2014/main" id="{6EBFBA94-3475-454B-9510-40F667874BFF}"/>
                </a:ext>
              </a:extLst>
            </p:cNvPr>
            <p:cNvCxnSpPr/>
            <p:nvPr/>
          </p:nvCxnSpPr>
          <p:spPr bwMode="auto">
            <a:xfrm>
              <a:off x="1374101" y="4256246"/>
              <a:ext cx="1161719" cy="983784"/>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4" name="Straight Arrow Connector 63">
              <a:extLst>
                <a:ext uri="{FF2B5EF4-FFF2-40B4-BE49-F238E27FC236}">
                  <a16:creationId xmlns:a16="http://schemas.microsoft.com/office/drawing/2014/main" id="{34907797-498C-4DFC-B208-A15B72DECDCA}"/>
                </a:ext>
              </a:extLst>
            </p:cNvPr>
            <p:cNvCxnSpPr/>
            <p:nvPr/>
          </p:nvCxnSpPr>
          <p:spPr bwMode="auto">
            <a:xfrm>
              <a:off x="1374101" y="4258469"/>
              <a:ext cx="1264640" cy="849606"/>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5" name="Straight Arrow Connector 64">
              <a:extLst>
                <a:ext uri="{FF2B5EF4-FFF2-40B4-BE49-F238E27FC236}">
                  <a16:creationId xmlns:a16="http://schemas.microsoft.com/office/drawing/2014/main" id="{8C44D231-275E-48F6-B7DE-A166D81E6B6C}"/>
                </a:ext>
              </a:extLst>
            </p:cNvPr>
            <p:cNvCxnSpPr/>
            <p:nvPr/>
          </p:nvCxnSpPr>
          <p:spPr bwMode="auto">
            <a:xfrm>
              <a:off x="1374101" y="4258469"/>
              <a:ext cx="988781" cy="1104863"/>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6" name="Straight Arrow Connector 65">
              <a:extLst>
                <a:ext uri="{FF2B5EF4-FFF2-40B4-BE49-F238E27FC236}">
                  <a16:creationId xmlns:a16="http://schemas.microsoft.com/office/drawing/2014/main" id="{C99D12FB-9F5C-46EC-919E-3733B7DC5BA2}"/>
                </a:ext>
              </a:extLst>
            </p:cNvPr>
            <p:cNvCxnSpPr/>
            <p:nvPr/>
          </p:nvCxnSpPr>
          <p:spPr bwMode="auto">
            <a:xfrm>
              <a:off x="1374101" y="4258469"/>
              <a:ext cx="1341273" cy="73844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7" name="Straight Arrow Connector 66">
              <a:extLst>
                <a:ext uri="{FF2B5EF4-FFF2-40B4-BE49-F238E27FC236}">
                  <a16:creationId xmlns:a16="http://schemas.microsoft.com/office/drawing/2014/main" id="{2B1177ED-8434-413A-B56C-31620BA3B69A}"/>
                </a:ext>
              </a:extLst>
            </p:cNvPr>
            <p:cNvCxnSpPr/>
            <p:nvPr/>
          </p:nvCxnSpPr>
          <p:spPr bwMode="auto">
            <a:xfrm>
              <a:off x="1401255" y="4304246"/>
              <a:ext cx="1134565" cy="1059086"/>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grpSp>
      <p:sp>
        <p:nvSpPr>
          <p:cNvPr id="60" name="TextBox 59">
            <a:extLst>
              <a:ext uri="{FF2B5EF4-FFF2-40B4-BE49-F238E27FC236}">
                <a16:creationId xmlns:a16="http://schemas.microsoft.com/office/drawing/2014/main" id="{FAFB0D1F-3054-4813-B13F-B8207B720799}"/>
              </a:ext>
            </a:extLst>
          </p:cNvPr>
          <p:cNvSpPr txBox="1"/>
          <p:nvPr/>
        </p:nvSpPr>
        <p:spPr>
          <a:xfrm>
            <a:off x="3708911" y="2848286"/>
            <a:ext cx="1438328" cy="553998"/>
          </a:xfrm>
          <a:prstGeom prst="rect">
            <a:avLst/>
          </a:prstGeom>
          <a:solidFill>
            <a:schemeClr val="tx1">
              <a:lumMod val="20000"/>
              <a:lumOff val="80000"/>
            </a:schemeClr>
          </a:solidFill>
        </p:spPr>
        <p:txBody>
          <a:bodyPr wrap="square" rtlCol="0">
            <a:spAutoFit/>
          </a:bodyPr>
          <a:lstStyle/>
          <a:p>
            <a:pPr algn="ctr" defTabSz="685800"/>
            <a:r>
              <a:rPr lang="fr-CH" sz="1000" err="1">
                <a:solidFill>
                  <a:srgbClr val="3C3C3C"/>
                </a:solidFill>
                <a:latin typeface="Arial" panose="020B0604020202020204"/>
              </a:rPr>
              <a:t>Disseminate</a:t>
            </a:r>
            <a:r>
              <a:rPr lang="fr-CH" sz="1000">
                <a:solidFill>
                  <a:srgbClr val="3C3C3C"/>
                </a:solidFill>
                <a:latin typeface="Arial" panose="020B0604020202020204"/>
              </a:rPr>
              <a:t> </a:t>
            </a:r>
            <a:r>
              <a:rPr lang="fr-CH" sz="1000" err="1">
                <a:solidFill>
                  <a:srgbClr val="3C3C3C"/>
                </a:solidFill>
                <a:latin typeface="Arial" panose="020B0604020202020204"/>
              </a:rPr>
              <a:t>pdf</a:t>
            </a:r>
            <a:r>
              <a:rPr lang="fr-CH" sz="1000">
                <a:solidFill>
                  <a:srgbClr val="3C3C3C"/>
                </a:solidFill>
                <a:latin typeface="Arial" panose="020B0604020202020204"/>
              </a:rPr>
              <a:t> document to national stakeholders </a:t>
            </a:r>
          </a:p>
        </p:txBody>
      </p:sp>
      <p:sp>
        <p:nvSpPr>
          <p:cNvPr id="94" name="TextBox 93">
            <a:extLst>
              <a:ext uri="{FF2B5EF4-FFF2-40B4-BE49-F238E27FC236}">
                <a16:creationId xmlns:a16="http://schemas.microsoft.com/office/drawing/2014/main" id="{484924E4-0CD3-418C-B08D-F0B1D1F75045}"/>
              </a:ext>
            </a:extLst>
          </p:cNvPr>
          <p:cNvSpPr txBox="1"/>
          <p:nvPr/>
        </p:nvSpPr>
        <p:spPr>
          <a:xfrm>
            <a:off x="5394109" y="2001228"/>
            <a:ext cx="2662490" cy="992579"/>
          </a:xfrm>
          <a:prstGeom prst="rect">
            <a:avLst/>
          </a:prstGeom>
          <a:solidFill>
            <a:schemeClr val="tx1">
              <a:lumMod val="20000"/>
              <a:lumOff val="80000"/>
            </a:schemeClr>
          </a:solidFill>
        </p:spPr>
        <p:txBody>
          <a:bodyPr wrap="square" lIns="68580" tIns="34290" rIns="68580" bIns="34290" rtlCol="0" anchor="t">
            <a:spAutoFit/>
          </a:bodyPr>
          <a:lstStyle/>
          <a:p>
            <a:pPr defTabSz="685800"/>
            <a:r>
              <a:rPr lang="fr-CH" sz="1000" b="1" err="1">
                <a:solidFill>
                  <a:srgbClr val="3C3C3C"/>
                </a:solidFill>
                <a:latin typeface="Arial" panose="020B0604020202020204"/>
              </a:rPr>
              <a:t>NCAs</a:t>
            </a:r>
            <a:r>
              <a:rPr lang="fr-CH" sz="1000" b="1">
                <a:solidFill>
                  <a:srgbClr val="3C3C3C"/>
                </a:solidFill>
                <a:latin typeface="Arial" panose="020B0604020202020204"/>
              </a:rPr>
              <a:t>/national </a:t>
            </a:r>
            <a:r>
              <a:rPr lang="fr-CH" sz="1000" b="1" err="1">
                <a:solidFill>
                  <a:srgbClr val="3C3C3C"/>
                </a:solidFill>
                <a:latin typeface="Arial" panose="020B0604020202020204"/>
              </a:rPr>
              <a:t>mirror</a:t>
            </a:r>
            <a:r>
              <a:rPr lang="fr-CH" sz="1000" b="1">
                <a:solidFill>
                  <a:srgbClr val="3C3C3C"/>
                </a:solidFill>
                <a:latin typeface="Arial" panose="020B0604020202020204"/>
              </a:rPr>
              <a:t> </a:t>
            </a:r>
            <a:r>
              <a:rPr lang="fr-CH" sz="1000" b="1" err="1">
                <a:solidFill>
                  <a:srgbClr val="3C3C3C"/>
                </a:solidFill>
                <a:latin typeface="Arial" panose="020B0604020202020204"/>
              </a:rPr>
              <a:t>committee</a:t>
            </a:r>
            <a:r>
              <a:rPr lang="fr-CH" sz="1000" b="1">
                <a:solidFill>
                  <a:srgbClr val="3C3C3C"/>
                </a:solidFill>
                <a:latin typeface="Arial" panose="020B0604020202020204"/>
              </a:rPr>
              <a:t> </a:t>
            </a:r>
            <a:r>
              <a:rPr lang="fr-CH" sz="1000" b="1" err="1">
                <a:solidFill>
                  <a:srgbClr val="3C3C3C"/>
                </a:solidFill>
                <a:latin typeface="Arial" panose="020B0604020202020204"/>
              </a:rPr>
              <a:t>Secretaries</a:t>
            </a:r>
            <a:r>
              <a:rPr lang="fr-CH" sz="1000" b="1">
                <a:solidFill>
                  <a:srgbClr val="3C3C3C"/>
                </a:solidFill>
                <a:latin typeface="Arial" panose="020B0604020202020204"/>
              </a:rPr>
              <a:t> </a:t>
            </a:r>
            <a:r>
              <a:rPr lang="fr-CH" sz="1000">
                <a:solidFill>
                  <a:srgbClr val="3C3C3C"/>
                </a:solidFill>
                <a:latin typeface="Arial" panose="020B0604020202020204"/>
              </a:rPr>
              <a:t>of </a:t>
            </a:r>
            <a:r>
              <a:rPr lang="fr-CH" sz="1000" err="1">
                <a:solidFill>
                  <a:srgbClr val="3C3C3C"/>
                </a:solidFill>
                <a:latin typeface="Arial" panose="020B0604020202020204"/>
              </a:rPr>
              <a:t>each</a:t>
            </a:r>
            <a:r>
              <a:rPr lang="fr-CH" sz="1000">
                <a:solidFill>
                  <a:srgbClr val="3C3C3C"/>
                </a:solidFill>
                <a:latin typeface="Arial" panose="020B0604020202020204"/>
              </a:rPr>
              <a:t> National </a:t>
            </a:r>
            <a:r>
              <a:rPr lang="fr-CH" sz="1000" err="1">
                <a:solidFill>
                  <a:srgbClr val="3C3C3C"/>
                </a:solidFill>
                <a:latin typeface="Arial" panose="020B0604020202020204"/>
              </a:rPr>
              <a:t>committee</a:t>
            </a:r>
            <a:r>
              <a:rPr lang="fr-CH" sz="1000">
                <a:solidFill>
                  <a:srgbClr val="3C3C3C"/>
                </a:solidFill>
                <a:latin typeface="Arial" panose="020B0604020202020204"/>
              </a:rPr>
              <a:t> </a:t>
            </a:r>
            <a:r>
              <a:rPr lang="fr-CH" sz="1000" b="1" err="1">
                <a:solidFill>
                  <a:srgbClr val="00B050"/>
                </a:solidFill>
              </a:rPr>
              <a:t>consolidate</a:t>
            </a:r>
            <a:r>
              <a:rPr lang="fr-CH" sz="1000">
                <a:solidFill>
                  <a:srgbClr val="00B050"/>
                </a:solidFill>
              </a:rPr>
              <a:t> </a:t>
            </a:r>
            <a:r>
              <a:rPr lang="fr-CH" sz="1000">
                <a:solidFill>
                  <a:srgbClr val="3C3C3C"/>
                </a:solidFill>
                <a:latin typeface="Arial" panose="020B0604020202020204"/>
              </a:rPr>
              <a:t>in the IEC </a:t>
            </a:r>
            <a:r>
              <a:rPr lang="fr-CH" sz="1000" err="1">
                <a:solidFill>
                  <a:srgbClr val="3C3C3C"/>
                </a:solidFill>
                <a:latin typeface="Arial" panose="020B0604020202020204"/>
              </a:rPr>
              <a:t>commenting</a:t>
            </a:r>
            <a:r>
              <a:rPr lang="fr-CH" sz="1000">
                <a:solidFill>
                  <a:srgbClr val="3C3C3C"/>
                </a:solidFill>
                <a:latin typeface="Arial" panose="020B0604020202020204"/>
              </a:rPr>
              <a:t> </a:t>
            </a:r>
            <a:r>
              <a:rPr lang="fr-CH" sz="1000" err="1">
                <a:solidFill>
                  <a:srgbClr val="3C3C3C"/>
                </a:solidFill>
                <a:latin typeface="Arial" panose="020B0604020202020204"/>
              </a:rPr>
              <a:t>template</a:t>
            </a:r>
            <a:r>
              <a:rPr lang="fr-CH" sz="1000">
                <a:solidFill>
                  <a:srgbClr val="3C3C3C"/>
                </a:solidFill>
                <a:latin typeface="Arial" panose="020B0604020202020204"/>
              </a:rPr>
              <a:t>, </a:t>
            </a:r>
            <a:r>
              <a:rPr lang="fr-CH" sz="1000" b="1" err="1">
                <a:solidFill>
                  <a:srgbClr val="00B050"/>
                </a:solidFill>
              </a:rPr>
              <a:t>upload</a:t>
            </a:r>
            <a:r>
              <a:rPr lang="fr-CH" sz="1000" b="1">
                <a:solidFill>
                  <a:srgbClr val="00B050"/>
                </a:solidFill>
              </a:rPr>
              <a:t> </a:t>
            </a:r>
            <a:r>
              <a:rPr lang="fr-CH" sz="1000" b="1" err="1">
                <a:solidFill>
                  <a:srgbClr val="00B050"/>
                </a:solidFill>
              </a:rPr>
              <a:t>manually</a:t>
            </a:r>
            <a:r>
              <a:rPr lang="fr-CH" sz="1000" b="1">
                <a:solidFill>
                  <a:srgbClr val="00B050"/>
                </a:solidFill>
              </a:rPr>
              <a:t> to OSD</a:t>
            </a:r>
            <a:r>
              <a:rPr lang="fr-CH" sz="1000">
                <a:solidFill>
                  <a:srgbClr val="3C3C3C"/>
                </a:solidFill>
                <a:latin typeface="Arial" panose="020B0604020202020204"/>
              </a:rPr>
              <a:t>, </a:t>
            </a:r>
            <a:r>
              <a:rPr lang="fr-CH" sz="1000" b="1">
                <a:solidFill>
                  <a:srgbClr val="00B050"/>
                </a:solidFill>
              </a:rPr>
              <a:t>manage</a:t>
            </a:r>
            <a:r>
              <a:rPr lang="fr-CH" sz="1000" b="1">
                <a:solidFill>
                  <a:srgbClr val="3C3C3C"/>
                </a:solidFill>
              </a:rPr>
              <a:t>/</a:t>
            </a:r>
            <a:r>
              <a:rPr lang="fr-CH" sz="1000" b="1" err="1">
                <a:solidFill>
                  <a:srgbClr val="00B050"/>
                </a:solidFill>
              </a:rPr>
              <a:t>resolve</a:t>
            </a:r>
            <a:r>
              <a:rPr lang="fr-CH" sz="1000">
                <a:solidFill>
                  <a:srgbClr val="3C3C3C"/>
                </a:solidFill>
                <a:latin typeface="Arial" panose="020B0604020202020204"/>
              </a:rPr>
              <a:t> </a:t>
            </a:r>
            <a:r>
              <a:rPr lang="fr-CH" sz="1000" err="1">
                <a:solidFill>
                  <a:srgbClr val="3C3C3C"/>
                </a:solidFill>
                <a:latin typeface="Arial" panose="020B0604020202020204"/>
              </a:rPr>
              <a:t>comments</a:t>
            </a:r>
            <a:r>
              <a:rPr lang="fr-CH" sz="1000">
                <a:solidFill>
                  <a:srgbClr val="3C3C3C"/>
                </a:solidFill>
                <a:latin typeface="Arial" panose="020B0604020202020204"/>
              </a:rPr>
              <a:t> online and </a:t>
            </a:r>
            <a:r>
              <a:rPr lang="fr-CH" sz="1000" b="1" err="1">
                <a:solidFill>
                  <a:srgbClr val="00B050"/>
                </a:solidFill>
                <a:latin typeface="Arial" panose="020B0604020202020204"/>
              </a:rPr>
              <a:t>submits</a:t>
            </a:r>
            <a:r>
              <a:rPr lang="fr-CH" sz="1000">
                <a:solidFill>
                  <a:srgbClr val="3C3C3C"/>
                </a:solidFill>
                <a:latin typeface="Arial" panose="020B0604020202020204"/>
              </a:rPr>
              <a:t> national position to IEC</a:t>
            </a:r>
          </a:p>
        </p:txBody>
      </p:sp>
      <p:sp>
        <p:nvSpPr>
          <p:cNvPr id="10" name="Flowchart: Connector 9">
            <a:extLst>
              <a:ext uri="{FF2B5EF4-FFF2-40B4-BE49-F238E27FC236}">
                <a16:creationId xmlns:a16="http://schemas.microsoft.com/office/drawing/2014/main" id="{853D9792-52A7-4EF5-A853-24C6ED27D7A0}"/>
              </a:ext>
            </a:extLst>
          </p:cNvPr>
          <p:cNvSpPr/>
          <p:nvPr/>
        </p:nvSpPr>
        <p:spPr>
          <a:xfrm>
            <a:off x="1959392" y="199377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1</a:t>
            </a:r>
            <a:endParaRPr lang="en-US" sz="1350">
              <a:solidFill>
                <a:prstClr val="white"/>
              </a:solidFill>
              <a:latin typeface="Arial" panose="020B0604020202020204"/>
            </a:endParaRPr>
          </a:p>
        </p:txBody>
      </p:sp>
      <p:sp>
        <p:nvSpPr>
          <p:cNvPr id="70" name="Circular Arrow 56">
            <a:extLst>
              <a:ext uri="{FF2B5EF4-FFF2-40B4-BE49-F238E27FC236}">
                <a16:creationId xmlns:a16="http://schemas.microsoft.com/office/drawing/2014/main" id="{FF5FAE2E-BF9C-41AA-6215-EB7100972CF4}"/>
              </a:ext>
            </a:extLst>
          </p:cNvPr>
          <p:cNvSpPr/>
          <p:nvPr/>
        </p:nvSpPr>
        <p:spPr bwMode="auto">
          <a:xfrm rot="6910958" flipH="1">
            <a:off x="3460944" y="2764318"/>
            <a:ext cx="2021988" cy="2607758"/>
          </a:xfrm>
          <a:prstGeom prst="circularArrow">
            <a:avLst>
              <a:gd name="adj1" fmla="val 12500"/>
              <a:gd name="adj2" fmla="val 1142319"/>
              <a:gd name="adj3" fmla="val 20457681"/>
              <a:gd name="adj4" fmla="val 3620399"/>
              <a:gd name="adj5" fmla="val 12500"/>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GB" sz="2400">
              <a:latin typeface="Arial" charset="0"/>
              <a:ea typeface="ＭＳ Ｐゴシック" charset="-128"/>
              <a:cs typeface="ＭＳ Ｐゴシック" charset="-128"/>
            </a:endParaRPr>
          </a:p>
        </p:txBody>
      </p:sp>
      <p:sp>
        <p:nvSpPr>
          <p:cNvPr id="96" name="Flowchart: Connector 95">
            <a:extLst>
              <a:ext uri="{FF2B5EF4-FFF2-40B4-BE49-F238E27FC236}">
                <a16:creationId xmlns:a16="http://schemas.microsoft.com/office/drawing/2014/main" id="{94BC23E7-853D-4F5F-9B13-FD9095F0C4B7}"/>
              </a:ext>
            </a:extLst>
          </p:cNvPr>
          <p:cNvSpPr/>
          <p:nvPr/>
        </p:nvSpPr>
        <p:spPr>
          <a:xfrm>
            <a:off x="3581756" y="2761922"/>
            <a:ext cx="254310" cy="231261"/>
          </a:xfrm>
          <a:prstGeom prst="flowChartConnector">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2</a:t>
            </a:r>
            <a:endParaRPr lang="en-US" sz="1350">
              <a:solidFill>
                <a:prstClr val="white"/>
              </a:solidFill>
              <a:latin typeface="Arial" panose="020B0604020202020204"/>
            </a:endParaRPr>
          </a:p>
        </p:txBody>
      </p:sp>
      <p:grpSp>
        <p:nvGrpSpPr>
          <p:cNvPr id="74" name="Group 73">
            <a:extLst>
              <a:ext uri="{FF2B5EF4-FFF2-40B4-BE49-F238E27FC236}">
                <a16:creationId xmlns:a16="http://schemas.microsoft.com/office/drawing/2014/main" id="{B912AD0D-A06B-45A2-8273-F1372E40AE86}"/>
              </a:ext>
            </a:extLst>
          </p:cNvPr>
          <p:cNvGrpSpPr/>
          <p:nvPr/>
        </p:nvGrpSpPr>
        <p:grpSpPr>
          <a:xfrm>
            <a:off x="4390147" y="3513291"/>
            <a:ext cx="918315" cy="775315"/>
            <a:chOff x="4073006" y="4644806"/>
            <a:chExt cx="1224420" cy="1033753"/>
          </a:xfrm>
        </p:grpSpPr>
        <p:pic>
          <p:nvPicPr>
            <p:cNvPr id="75" name="Picture 74">
              <a:extLst>
                <a:ext uri="{FF2B5EF4-FFF2-40B4-BE49-F238E27FC236}">
                  <a16:creationId xmlns:a16="http://schemas.microsoft.com/office/drawing/2014/main" id="{11C9ABA3-F310-4F83-B4C2-77F6716800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1234" y="4910861"/>
              <a:ext cx="546192" cy="546192"/>
            </a:xfrm>
            <a:prstGeom prst="rect">
              <a:avLst/>
            </a:prstGeom>
          </p:spPr>
        </p:pic>
        <p:grpSp>
          <p:nvGrpSpPr>
            <p:cNvPr id="77" name="Group 76">
              <a:extLst>
                <a:ext uri="{FF2B5EF4-FFF2-40B4-BE49-F238E27FC236}">
                  <a16:creationId xmlns:a16="http://schemas.microsoft.com/office/drawing/2014/main" id="{35D16C45-192E-46F4-AC56-BF261FB4CB00}"/>
                </a:ext>
              </a:extLst>
            </p:cNvPr>
            <p:cNvGrpSpPr/>
            <p:nvPr/>
          </p:nvGrpSpPr>
          <p:grpSpPr>
            <a:xfrm>
              <a:off x="4073006" y="4644806"/>
              <a:ext cx="1060106" cy="1033753"/>
              <a:chOff x="4265325" y="4572982"/>
              <a:chExt cx="1060106" cy="1033753"/>
            </a:xfrm>
          </p:grpSpPr>
          <p:pic>
            <p:nvPicPr>
              <p:cNvPr id="78" name="Picture 77">
                <a:extLst>
                  <a:ext uri="{FF2B5EF4-FFF2-40B4-BE49-F238E27FC236}">
                    <a16:creationId xmlns:a16="http://schemas.microsoft.com/office/drawing/2014/main" id="{78C741AB-9368-4E5B-BD65-86B9DD4720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1334" y="4572982"/>
                <a:ext cx="546192" cy="546192"/>
              </a:xfrm>
              <a:prstGeom prst="rect">
                <a:avLst/>
              </a:prstGeom>
            </p:spPr>
          </p:pic>
          <p:pic>
            <p:nvPicPr>
              <p:cNvPr id="79" name="Picture 78">
                <a:extLst>
                  <a:ext uri="{FF2B5EF4-FFF2-40B4-BE49-F238E27FC236}">
                    <a16:creationId xmlns:a16="http://schemas.microsoft.com/office/drawing/2014/main" id="{33EDFB19-5B20-4A22-8D80-2815125EBE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3734" y="4725382"/>
                <a:ext cx="546192" cy="546192"/>
              </a:xfrm>
              <a:prstGeom prst="rect">
                <a:avLst/>
              </a:prstGeom>
            </p:spPr>
          </p:pic>
          <p:pic>
            <p:nvPicPr>
              <p:cNvPr id="80" name="Picture 79">
                <a:extLst>
                  <a:ext uri="{FF2B5EF4-FFF2-40B4-BE49-F238E27FC236}">
                    <a16:creationId xmlns:a16="http://schemas.microsoft.com/office/drawing/2014/main" id="{D50B1C6C-E5A5-4CCB-8C19-153DFEF481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9239" y="5060543"/>
                <a:ext cx="546192" cy="546192"/>
              </a:xfrm>
              <a:prstGeom prst="rect">
                <a:avLst/>
              </a:prstGeom>
            </p:spPr>
          </p:pic>
          <p:pic>
            <p:nvPicPr>
              <p:cNvPr id="81" name="Picture 80">
                <a:extLst>
                  <a:ext uri="{FF2B5EF4-FFF2-40B4-BE49-F238E27FC236}">
                    <a16:creationId xmlns:a16="http://schemas.microsoft.com/office/drawing/2014/main" id="{D09A0CBD-D9CC-492C-967C-CE0B86C1A3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8238" y="4632072"/>
                <a:ext cx="546192" cy="546192"/>
              </a:xfrm>
              <a:prstGeom prst="rect">
                <a:avLst/>
              </a:prstGeom>
            </p:spPr>
          </p:pic>
          <p:pic>
            <p:nvPicPr>
              <p:cNvPr id="82" name="Picture 81">
                <a:extLst>
                  <a:ext uri="{FF2B5EF4-FFF2-40B4-BE49-F238E27FC236}">
                    <a16:creationId xmlns:a16="http://schemas.microsoft.com/office/drawing/2014/main" id="{63BB6963-1C06-4BC2-B359-0A9C308475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6143" y="4923018"/>
                <a:ext cx="546192" cy="546192"/>
              </a:xfrm>
              <a:prstGeom prst="rect">
                <a:avLst/>
              </a:prstGeom>
            </p:spPr>
          </p:pic>
          <p:pic>
            <p:nvPicPr>
              <p:cNvPr id="83" name="Picture 82">
                <a:extLst>
                  <a:ext uri="{FF2B5EF4-FFF2-40B4-BE49-F238E27FC236}">
                    <a16:creationId xmlns:a16="http://schemas.microsoft.com/office/drawing/2014/main" id="{CA76D0FD-FBE0-4203-9977-ABF9743BC7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5325" y="5060543"/>
                <a:ext cx="546192" cy="546192"/>
              </a:xfrm>
              <a:prstGeom prst="rect">
                <a:avLst/>
              </a:prstGeom>
            </p:spPr>
          </p:pic>
        </p:grpSp>
      </p:grpSp>
      <p:grpSp>
        <p:nvGrpSpPr>
          <p:cNvPr id="84" name="Group 83">
            <a:extLst>
              <a:ext uri="{FF2B5EF4-FFF2-40B4-BE49-F238E27FC236}">
                <a16:creationId xmlns:a16="http://schemas.microsoft.com/office/drawing/2014/main" id="{1E3BC0EF-A515-48B2-8ADA-E01E0FFF025F}"/>
              </a:ext>
            </a:extLst>
          </p:cNvPr>
          <p:cNvGrpSpPr/>
          <p:nvPr/>
        </p:nvGrpSpPr>
        <p:grpSpPr>
          <a:xfrm>
            <a:off x="3436846" y="3512094"/>
            <a:ext cx="918315" cy="775315"/>
            <a:chOff x="4073006" y="4644806"/>
            <a:chExt cx="1224420" cy="1033753"/>
          </a:xfrm>
        </p:grpSpPr>
        <p:pic>
          <p:nvPicPr>
            <p:cNvPr id="85" name="Picture 84">
              <a:extLst>
                <a:ext uri="{FF2B5EF4-FFF2-40B4-BE49-F238E27FC236}">
                  <a16:creationId xmlns:a16="http://schemas.microsoft.com/office/drawing/2014/main" id="{9F5B8942-5AD2-4865-BD4A-61862C2082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1234" y="4910861"/>
              <a:ext cx="546192" cy="546192"/>
            </a:xfrm>
            <a:prstGeom prst="rect">
              <a:avLst/>
            </a:prstGeom>
          </p:spPr>
        </p:pic>
        <p:grpSp>
          <p:nvGrpSpPr>
            <p:cNvPr id="86" name="Group 85">
              <a:extLst>
                <a:ext uri="{FF2B5EF4-FFF2-40B4-BE49-F238E27FC236}">
                  <a16:creationId xmlns:a16="http://schemas.microsoft.com/office/drawing/2014/main" id="{1B0882DE-2F9D-4003-83C2-24881689BD81}"/>
                </a:ext>
              </a:extLst>
            </p:cNvPr>
            <p:cNvGrpSpPr/>
            <p:nvPr/>
          </p:nvGrpSpPr>
          <p:grpSpPr>
            <a:xfrm>
              <a:off x="4073006" y="4644806"/>
              <a:ext cx="1060106" cy="1033753"/>
              <a:chOff x="4265325" y="4572982"/>
              <a:chExt cx="1060106" cy="1033753"/>
            </a:xfrm>
          </p:grpSpPr>
          <p:pic>
            <p:nvPicPr>
              <p:cNvPr id="87" name="Picture 86">
                <a:extLst>
                  <a:ext uri="{FF2B5EF4-FFF2-40B4-BE49-F238E27FC236}">
                    <a16:creationId xmlns:a16="http://schemas.microsoft.com/office/drawing/2014/main" id="{A5271AC1-6F1D-45CF-A3E1-808126C2C4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1334" y="4572982"/>
                <a:ext cx="546192" cy="546192"/>
              </a:xfrm>
              <a:prstGeom prst="rect">
                <a:avLst/>
              </a:prstGeom>
            </p:spPr>
          </p:pic>
          <p:pic>
            <p:nvPicPr>
              <p:cNvPr id="88" name="Picture 87">
                <a:extLst>
                  <a:ext uri="{FF2B5EF4-FFF2-40B4-BE49-F238E27FC236}">
                    <a16:creationId xmlns:a16="http://schemas.microsoft.com/office/drawing/2014/main" id="{DE25CCBF-D9BD-4C05-BF1D-4F3C9330FE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3734" y="4725382"/>
                <a:ext cx="546192" cy="546192"/>
              </a:xfrm>
              <a:prstGeom prst="rect">
                <a:avLst/>
              </a:prstGeom>
            </p:spPr>
          </p:pic>
          <p:pic>
            <p:nvPicPr>
              <p:cNvPr id="89" name="Picture 88">
                <a:extLst>
                  <a:ext uri="{FF2B5EF4-FFF2-40B4-BE49-F238E27FC236}">
                    <a16:creationId xmlns:a16="http://schemas.microsoft.com/office/drawing/2014/main" id="{D3701E4B-26EE-4313-8F29-238AB256E7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9239" y="5060543"/>
                <a:ext cx="546192" cy="546192"/>
              </a:xfrm>
              <a:prstGeom prst="rect">
                <a:avLst/>
              </a:prstGeom>
            </p:spPr>
          </p:pic>
          <p:pic>
            <p:nvPicPr>
              <p:cNvPr id="90" name="Picture 89">
                <a:extLst>
                  <a:ext uri="{FF2B5EF4-FFF2-40B4-BE49-F238E27FC236}">
                    <a16:creationId xmlns:a16="http://schemas.microsoft.com/office/drawing/2014/main" id="{937AA637-9A7C-4185-B41E-241AEA9141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8238" y="4632072"/>
                <a:ext cx="546192" cy="546192"/>
              </a:xfrm>
              <a:prstGeom prst="rect">
                <a:avLst/>
              </a:prstGeom>
            </p:spPr>
          </p:pic>
          <p:pic>
            <p:nvPicPr>
              <p:cNvPr id="91" name="Picture 90">
                <a:extLst>
                  <a:ext uri="{FF2B5EF4-FFF2-40B4-BE49-F238E27FC236}">
                    <a16:creationId xmlns:a16="http://schemas.microsoft.com/office/drawing/2014/main" id="{1296526F-6292-441B-86B9-70CF550C39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6143" y="4923018"/>
                <a:ext cx="546192" cy="546192"/>
              </a:xfrm>
              <a:prstGeom prst="rect">
                <a:avLst/>
              </a:prstGeom>
            </p:spPr>
          </p:pic>
          <p:pic>
            <p:nvPicPr>
              <p:cNvPr id="92" name="Picture 91">
                <a:extLst>
                  <a:ext uri="{FF2B5EF4-FFF2-40B4-BE49-F238E27FC236}">
                    <a16:creationId xmlns:a16="http://schemas.microsoft.com/office/drawing/2014/main" id="{F22F996B-6F78-426A-9E9F-26DEFB696CB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5325" y="5060543"/>
                <a:ext cx="546192" cy="546192"/>
              </a:xfrm>
              <a:prstGeom prst="rect">
                <a:avLst/>
              </a:prstGeom>
            </p:spPr>
          </p:pic>
        </p:grpSp>
      </p:grpSp>
      <p:sp>
        <p:nvSpPr>
          <p:cNvPr id="98" name="Flowchart: Connector 97">
            <a:extLst>
              <a:ext uri="{FF2B5EF4-FFF2-40B4-BE49-F238E27FC236}">
                <a16:creationId xmlns:a16="http://schemas.microsoft.com/office/drawing/2014/main" id="{B9950051-908E-4E63-A7E4-97B4D9BE9C4D}"/>
              </a:ext>
            </a:extLst>
          </p:cNvPr>
          <p:cNvSpPr/>
          <p:nvPr/>
        </p:nvSpPr>
        <p:spPr>
          <a:xfrm>
            <a:off x="5199089" y="1904135"/>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r>
              <a:rPr lang="en-GB" sz="1350">
                <a:solidFill>
                  <a:prstClr val="white"/>
                </a:solidFill>
                <a:latin typeface="Arial" panose="020B0604020202020204"/>
              </a:rPr>
              <a:t>4</a:t>
            </a:r>
            <a:endParaRPr lang="en-US" sz="1350">
              <a:solidFill>
                <a:prstClr val="white"/>
              </a:solidFill>
              <a:latin typeface="Arial" panose="020B0604020202020204"/>
            </a:endParaRPr>
          </a:p>
        </p:txBody>
      </p:sp>
      <p:sp>
        <p:nvSpPr>
          <p:cNvPr id="19" name="TextBox 18"/>
          <p:cNvSpPr txBox="1"/>
          <p:nvPr/>
        </p:nvSpPr>
        <p:spPr>
          <a:xfrm>
            <a:off x="3699767" y="2275290"/>
            <a:ext cx="1286797" cy="392415"/>
          </a:xfrm>
          <a:prstGeom prst="rect">
            <a:avLst/>
          </a:prstGeom>
          <a:noFill/>
        </p:spPr>
        <p:txBody>
          <a:bodyPr wrap="square" lIns="68580" tIns="34290" rIns="68580" bIns="34290" rtlCol="0" anchor="t">
            <a:spAutoFit/>
          </a:bodyPr>
          <a:lstStyle/>
          <a:p>
            <a:pPr algn="ctr" defTabSz="342900" fontAlgn="base">
              <a:spcBef>
                <a:spcPct val="0"/>
              </a:spcBef>
              <a:spcAft>
                <a:spcPct val="0"/>
              </a:spcAft>
            </a:pPr>
            <a:r>
              <a:rPr lang="fr-CH" sz="1050" b="1">
                <a:solidFill>
                  <a:srgbClr val="3C3C3C"/>
                </a:solidFill>
                <a:latin typeface="Arial" panose="020B0604020202020204"/>
                <a:ea typeface="ＭＳ Ｐゴシック"/>
              </a:rPr>
              <a:t>NCA*</a:t>
            </a:r>
            <a:endParaRPr lang="fr-CH" sz="1050" b="1">
              <a:solidFill>
                <a:srgbClr val="3C3C3C"/>
              </a:solidFill>
              <a:latin typeface="Arial" panose="020B0604020202020204"/>
              <a:ea typeface="ＭＳ Ｐゴシック" pitchFamily="34" charset="-128"/>
            </a:endParaRPr>
          </a:p>
          <a:p>
            <a:pPr algn="ctr" defTabSz="342900" fontAlgn="base">
              <a:spcBef>
                <a:spcPct val="0"/>
              </a:spcBef>
              <a:spcAft>
                <a:spcPct val="0"/>
              </a:spcAft>
            </a:pPr>
            <a:endParaRPr lang="en-US" sz="1050" b="1">
              <a:solidFill>
                <a:srgbClr val="3C3C3C"/>
              </a:solidFill>
              <a:latin typeface="Arial" panose="020B0604020202020204"/>
              <a:ea typeface="ＭＳ Ｐゴシック" pitchFamily="34" charset="-128"/>
            </a:endParaRPr>
          </a:p>
        </p:txBody>
      </p:sp>
      <p:sp>
        <p:nvSpPr>
          <p:cNvPr id="103" name="Oval 102">
            <a:extLst>
              <a:ext uri="{FF2B5EF4-FFF2-40B4-BE49-F238E27FC236}">
                <a16:creationId xmlns:a16="http://schemas.microsoft.com/office/drawing/2014/main" id="{9C5FCAB5-4AF3-4D29-86B7-520B0510A859}"/>
              </a:ext>
            </a:extLst>
          </p:cNvPr>
          <p:cNvSpPr/>
          <p:nvPr/>
        </p:nvSpPr>
        <p:spPr bwMode="auto">
          <a:xfrm>
            <a:off x="7886906" y="825662"/>
            <a:ext cx="1145863" cy="1071161"/>
          </a:xfrm>
          <a:prstGeom prst="ellipse">
            <a:avLst/>
          </a:prstGeom>
          <a:solidFill>
            <a:srgbClr val="00CC99"/>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rtlCol="0" anchor="ctr" anchorCtr="0" compatLnSpc="1">
            <a:prstTxWarp prst="textNoShape">
              <a:avLst/>
            </a:prstTxWarp>
            <a:spAutoFit/>
          </a:bodyPr>
          <a:lstStyle/>
          <a:p>
            <a:pPr algn="ctr" defTabSz="685800" fontAlgn="base">
              <a:spcBef>
                <a:spcPct val="0"/>
              </a:spcBef>
              <a:spcAft>
                <a:spcPct val="0"/>
              </a:spcAft>
              <a:defRPr/>
            </a:pPr>
            <a:r>
              <a:rPr lang="en-US" sz="825" kern="0">
                <a:solidFill>
                  <a:srgbClr val="3C3C3C"/>
                </a:solidFill>
                <a:latin typeface="Arial" panose="020B0604020202020204"/>
                <a:ea typeface="MS PGothic"/>
              </a:rPr>
              <a:t> </a:t>
            </a:r>
            <a:r>
              <a:rPr lang="en-US" sz="900" kern="0">
                <a:solidFill>
                  <a:srgbClr val="3C3C3C"/>
                </a:solidFill>
                <a:latin typeface="Arial" panose="020B0604020202020204"/>
                <a:ea typeface="MS PGothic"/>
              </a:rPr>
              <a:t>TC/SC Secretary with WG resolve comments</a:t>
            </a:r>
          </a:p>
        </p:txBody>
      </p:sp>
      <p:pic>
        <p:nvPicPr>
          <p:cNvPr id="107" name="Picture 3">
            <a:extLst>
              <a:ext uri="{FF2B5EF4-FFF2-40B4-BE49-F238E27FC236}">
                <a16:creationId xmlns:a16="http://schemas.microsoft.com/office/drawing/2014/main" id="{2773B59F-6870-4C7C-9A2D-49269F6EC1F6}"/>
              </a:ext>
            </a:extLst>
          </p:cNvPr>
          <p:cNvPicPr>
            <a:picLocks noChangeAspect="1"/>
          </p:cNvPicPr>
          <p:nvPr/>
        </p:nvPicPr>
        <p:blipFill>
          <a:blip r:embed="rId6"/>
          <a:stretch>
            <a:fillRect/>
          </a:stretch>
        </p:blipFill>
        <p:spPr>
          <a:xfrm>
            <a:off x="4019201" y="846432"/>
            <a:ext cx="800100" cy="364331"/>
          </a:xfrm>
          <a:prstGeom prst="rect">
            <a:avLst/>
          </a:prstGeom>
        </p:spPr>
      </p:pic>
      <p:sp>
        <p:nvSpPr>
          <p:cNvPr id="110" name="Rectangle 5">
            <a:extLst>
              <a:ext uri="{FF2B5EF4-FFF2-40B4-BE49-F238E27FC236}">
                <a16:creationId xmlns:a16="http://schemas.microsoft.com/office/drawing/2014/main" id="{FEF0E58F-2E42-4C8B-96EC-C336C5E4E49B}"/>
              </a:ext>
            </a:extLst>
          </p:cNvPr>
          <p:cNvSpPr>
            <a:spLocks noChangeArrowheads="1"/>
          </p:cNvSpPr>
          <p:nvPr/>
        </p:nvSpPr>
        <p:spPr bwMode="auto">
          <a:xfrm>
            <a:off x="7930534" y="76369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endParaRPr lang="en-US" sz="1350">
              <a:solidFill>
                <a:prstClr val="black"/>
              </a:solidFill>
              <a:latin typeface="Arial" panose="020B0604020202020204"/>
            </a:endParaRPr>
          </a:p>
        </p:txBody>
      </p:sp>
      <p:graphicFrame>
        <p:nvGraphicFramePr>
          <p:cNvPr id="111" name="Object 110">
            <a:extLst>
              <a:ext uri="{FF2B5EF4-FFF2-40B4-BE49-F238E27FC236}">
                <a16:creationId xmlns:a16="http://schemas.microsoft.com/office/drawing/2014/main" id="{BA048F46-2FC8-4245-9121-6793358B720A}"/>
              </a:ext>
            </a:extLst>
          </p:cNvPr>
          <p:cNvGraphicFramePr>
            <a:graphicFrameLocks noChangeAspect="1"/>
          </p:cNvGraphicFramePr>
          <p:nvPr/>
        </p:nvGraphicFramePr>
        <p:xfrm>
          <a:off x="7930533" y="816952"/>
          <a:ext cx="314325" cy="321469"/>
        </p:xfrm>
        <a:graphic>
          <a:graphicData uri="http://schemas.openxmlformats.org/presentationml/2006/ole">
            <mc:AlternateContent xmlns:mc="http://schemas.openxmlformats.org/markup-compatibility/2006">
              <mc:Choice xmlns:v="urn:schemas-microsoft-com:vml" Requires="v">
                <p:oleObj name="Visio" r:id="rId7" imgW="419071" imgH="428625" progId="Visio.Drawing.15">
                  <p:embed/>
                </p:oleObj>
              </mc:Choice>
              <mc:Fallback>
                <p:oleObj name="Visio" r:id="rId7" imgW="419071" imgH="428625" progId="Visio.Drawing.15">
                  <p:embed/>
                  <p:pic>
                    <p:nvPicPr>
                      <p:cNvPr id="111" name="Object 110">
                        <a:extLst>
                          <a:ext uri="{FF2B5EF4-FFF2-40B4-BE49-F238E27FC236}">
                            <a16:creationId xmlns:a16="http://schemas.microsoft.com/office/drawing/2014/main" id="{BA048F46-2FC8-4245-9121-6793358B720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0533" y="816952"/>
                        <a:ext cx="314325" cy="3214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Box 55">
            <a:extLst>
              <a:ext uri="{FF2B5EF4-FFF2-40B4-BE49-F238E27FC236}">
                <a16:creationId xmlns:a16="http://schemas.microsoft.com/office/drawing/2014/main" id="{91BED023-E925-4461-8C01-D22FD191D16F}"/>
              </a:ext>
            </a:extLst>
          </p:cNvPr>
          <p:cNvSpPr txBox="1"/>
          <p:nvPr/>
        </p:nvSpPr>
        <p:spPr>
          <a:xfrm>
            <a:off x="3346568" y="4439025"/>
            <a:ext cx="2164000" cy="553998"/>
          </a:xfrm>
          <a:prstGeom prst="rect">
            <a:avLst/>
          </a:prstGeom>
          <a:solidFill>
            <a:schemeClr val="tx1">
              <a:lumMod val="20000"/>
              <a:lumOff val="80000"/>
            </a:schemeClr>
          </a:solidFill>
        </p:spPr>
        <p:txBody>
          <a:bodyPr wrap="square" rtlCol="0">
            <a:spAutoFit/>
          </a:bodyPr>
          <a:lstStyle/>
          <a:p>
            <a:pPr algn="ctr" defTabSz="685800">
              <a:defRPr/>
            </a:pPr>
            <a:r>
              <a:rPr lang="fr-CH" sz="1000" b="1">
                <a:solidFill>
                  <a:srgbClr val="3C3C3C"/>
                </a:solidFill>
                <a:latin typeface="Arial" panose="020B0604020202020204"/>
              </a:rPr>
              <a:t>National </a:t>
            </a:r>
            <a:r>
              <a:rPr lang="fr-CH" sz="1000" b="1" err="1">
                <a:solidFill>
                  <a:srgbClr val="3C3C3C"/>
                </a:solidFill>
                <a:latin typeface="Arial" panose="020B0604020202020204"/>
              </a:rPr>
              <a:t>mirror</a:t>
            </a:r>
            <a:r>
              <a:rPr lang="fr-CH" sz="1000" b="1">
                <a:solidFill>
                  <a:srgbClr val="3C3C3C"/>
                </a:solidFill>
                <a:latin typeface="Arial" panose="020B0604020202020204"/>
              </a:rPr>
              <a:t> </a:t>
            </a:r>
            <a:r>
              <a:rPr lang="fr-CH" sz="1000" b="1" err="1">
                <a:solidFill>
                  <a:srgbClr val="3C3C3C"/>
                </a:solidFill>
                <a:latin typeface="Arial" panose="020B0604020202020204"/>
              </a:rPr>
              <a:t>committee</a:t>
            </a:r>
            <a:r>
              <a:rPr lang="fr-CH" sz="1000" b="1">
                <a:solidFill>
                  <a:srgbClr val="3C3C3C"/>
                </a:solidFill>
                <a:latin typeface="Arial" panose="020B0604020202020204"/>
              </a:rPr>
              <a:t> experts </a:t>
            </a:r>
            <a:r>
              <a:rPr lang="fr-CH" sz="1000" b="1">
                <a:solidFill>
                  <a:srgbClr val="00B050"/>
                </a:solidFill>
                <a:latin typeface="Arial" panose="020B0604020202020204"/>
              </a:rPr>
              <a:t>comment</a:t>
            </a:r>
            <a:r>
              <a:rPr lang="fr-CH" sz="1000">
                <a:solidFill>
                  <a:srgbClr val="3C3C3C"/>
                </a:solidFill>
                <a:latin typeface="Arial" panose="020B0604020202020204"/>
              </a:rPr>
              <a:t> </a:t>
            </a:r>
            <a:r>
              <a:rPr lang="en-GB" sz="1000">
                <a:solidFill>
                  <a:srgbClr val="3C3C3C"/>
                </a:solidFill>
                <a:latin typeface="Arial" panose="020B0604020202020204"/>
              </a:rPr>
              <a:t>in a Word document or any other agreed way</a:t>
            </a:r>
            <a:endParaRPr lang="fr-CH" sz="1000">
              <a:solidFill>
                <a:srgbClr val="3C3C3C"/>
              </a:solidFill>
              <a:latin typeface="Arial" panose="020B0604020202020204"/>
            </a:endParaRPr>
          </a:p>
        </p:txBody>
      </p:sp>
      <p:sp>
        <p:nvSpPr>
          <p:cNvPr id="15" name="Title 14">
            <a:extLst>
              <a:ext uri="{FF2B5EF4-FFF2-40B4-BE49-F238E27FC236}">
                <a16:creationId xmlns:a16="http://schemas.microsoft.com/office/drawing/2014/main" id="{2BF282E6-3594-5B09-E663-8C34B82702A3}"/>
              </a:ext>
            </a:extLst>
          </p:cNvPr>
          <p:cNvSpPr>
            <a:spLocks noGrp="1"/>
          </p:cNvSpPr>
          <p:nvPr>
            <p:ph type="title"/>
          </p:nvPr>
        </p:nvSpPr>
        <p:spPr>
          <a:xfrm>
            <a:off x="442800" y="140401"/>
            <a:ext cx="8280000" cy="542475"/>
          </a:xfrm>
        </p:spPr>
        <p:txBody>
          <a:bodyPr/>
          <a:lstStyle/>
          <a:p>
            <a:pPr algn="ctr"/>
            <a:r>
              <a:rPr lang="en-GB" sz="2400"/>
              <a:t>Temporary commenting methods</a:t>
            </a:r>
            <a:br>
              <a:rPr lang="en-GB" sz="2400"/>
            </a:br>
            <a:r>
              <a:rPr lang="en-GB" sz="2400"/>
              <a:t>Using the IEC commenting template within OSD</a:t>
            </a:r>
          </a:p>
        </p:txBody>
      </p:sp>
      <p:sp>
        <p:nvSpPr>
          <p:cNvPr id="69" name="Flowchart: Connector 68">
            <a:extLst>
              <a:ext uri="{FF2B5EF4-FFF2-40B4-BE49-F238E27FC236}">
                <a16:creationId xmlns:a16="http://schemas.microsoft.com/office/drawing/2014/main" id="{2C0E2588-3153-4BA3-2CC6-7FD4375A6F42}"/>
              </a:ext>
            </a:extLst>
          </p:cNvPr>
          <p:cNvSpPr/>
          <p:nvPr/>
        </p:nvSpPr>
        <p:spPr>
          <a:xfrm>
            <a:off x="3174015" y="4339376"/>
            <a:ext cx="254310" cy="231261"/>
          </a:xfrm>
          <a:prstGeom prst="flowChartConnector">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r>
              <a:rPr lang="en-GB" sz="1350">
                <a:cs typeface="Arial"/>
              </a:rPr>
              <a:t>3</a:t>
            </a:r>
          </a:p>
        </p:txBody>
      </p:sp>
      <p:sp>
        <p:nvSpPr>
          <p:cNvPr id="72" name="TextBox 71">
            <a:extLst>
              <a:ext uri="{FF2B5EF4-FFF2-40B4-BE49-F238E27FC236}">
                <a16:creationId xmlns:a16="http://schemas.microsoft.com/office/drawing/2014/main" id="{3A26B9F3-064D-773E-1A30-AADDE653B6F5}"/>
              </a:ext>
            </a:extLst>
          </p:cNvPr>
          <p:cNvSpPr txBox="1"/>
          <p:nvPr/>
        </p:nvSpPr>
        <p:spPr>
          <a:xfrm>
            <a:off x="840170" y="4469550"/>
            <a:ext cx="2141287" cy="507831"/>
          </a:xfrm>
          <a:prstGeom prst="rect">
            <a:avLst/>
          </a:prstGeom>
          <a:noFill/>
        </p:spPr>
        <p:txBody>
          <a:bodyPr wrap="square" rtlCol="0">
            <a:spAutoFit/>
          </a:bodyPr>
          <a:lstStyle/>
          <a:p>
            <a:pPr defTabSz="685800"/>
            <a:r>
              <a:rPr lang="en-GB" sz="900">
                <a:solidFill>
                  <a:prstClr val="black"/>
                </a:solidFill>
                <a:latin typeface="Arial" panose="020B0604020202020204"/>
              </a:rPr>
              <a:t>Process covered online in OSD</a:t>
            </a:r>
          </a:p>
          <a:p>
            <a:pPr defTabSz="685800"/>
            <a:endParaRPr lang="en-GB" sz="900">
              <a:solidFill>
                <a:prstClr val="black"/>
              </a:solidFill>
              <a:latin typeface="Arial" panose="020B0604020202020204"/>
            </a:endParaRPr>
          </a:p>
          <a:p>
            <a:pPr defTabSz="685800"/>
            <a:r>
              <a:rPr lang="en-GB" sz="900">
                <a:solidFill>
                  <a:prstClr val="black"/>
                </a:solidFill>
                <a:latin typeface="Arial" panose="020B0604020202020204"/>
              </a:rPr>
              <a:t>National process</a:t>
            </a:r>
            <a:endParaRPr lang="en-US" sz="900">
              <a:solidFill>
                <a:prstClr val="black"/>
              </a:solidFill>
              <a:latin typeface="Arial" panose="020B0604020202020204"/>
            </a:endParaRPr>
          </a:p>
        </p:txBody>
      </p:sp>
      <p:sp>
        <p:nvSpPr>
          <p:cNvPr id="73" name="Flowchart: Connector 72">
            <a:extLst>
              <a:ext uri="{FF2B5EF4-FFF2-40B4-BE49-F238E27FC236}">
                <a16:creationId xmlns:a16="http://schemas.microsoft.com/office/drawing/2014/main" id="{0892DE57-1FE8-3512-767E-D6F53C116407}"/>
              </a:ext>
            </a:extLst>
          </p:cNvPr>
          <p:cNvSpPr/>
          <p:nvPr/>
        </p:nvSpPr>
        <p:spPr>
          <a:xfrm>
            <a:off x="636601" y="4453457"/>
            <a:ext cx="254310" cy="231261"/>
          </a:xfrm>
          <a:prstGeom prst="flowChartConnector">
            <a:avLst/>
          </a:prstGeom>
          <a:solidFill>
            <a:srgbClr val="00CC99"/>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US" sz="1350">
              <a:solidFill>
                <a:prstClr val="white"/>
              </a:solidFill>
              <a:latin typeface="Arial" panose="020B0604020202020204"/>
            </a:endParaRPr>
          </a:p>
        </p:txBody>
      </p:sp>
      <p:sp>
        <p:nvSpPr>
          <p:cNvPr id="93" name="Flowchart: Connector 92">
            <a:extLst>
              <a:ext uri="{FF2B5EF4-FFF2-40B4-BE49-F238E27FC236}">
                <a16:creationId xmlns:a16="http://schemas.microsoft.com/office/drawing/2014/main" id="{3927ADCC-9C1F-49F3-6B6B-FCD31FC4DCAD}"/>
              </a:ext>
            </a:extLst>
          </p:cNvPr>
          <p:cNvSpPr/>
          <p:nvPr/>
        </p:nvSpPr>
        <p:spPr>
          <a:xfrm>
            <a:off x="636601" y="4732045"/>
            <a:ext cx="254310" cy="231261"/>
          </a:xfrm>
          <a:prstGeom prst="flowChartConnector">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US" sz="1350">
              <a:solidFill>
                <a:prstClr val="white"/>
              </a:solidFill>
              <a:latin typeface="Arial" panose="020B0604020202020204"/>
            </a:endParaRPr>
          </a:p>
        </p:txBody>
      </p:sp>
      <p:sp>
        <p:nvSpPr>
          <p:cNvPr id="95" name="TextBox 94">
            <a:extLst>
              <a:ext uri="{FF2B5EF4-FFF2-40B4-BE49-F238E27FC236}">
                <a16:creationId xmlns:a16="http://schemas.microsoft.com/office/drawing/2014/main" id="{4BA855A7-D9A5-A0B1-2947-AB9C33C63B52}"/>
              </a:ext>
            </a:extLst>
          </p:cNvPr>
          <p:cNvSpPr txBox="1"/>
          <p:nvPr/>
        </p:nvSpPr>
        <p:spPr>
          <a:xfrm>
            <a:off x="851453" y="3873580"/>
            <a:ext cx="2170097" cy="530915"/>
          </a:xfrm>
          <a:prstGeom prst="rect">
            <a:avLst/>
          </a:prstGeom>
          <a:noFill/>
        </p:spPr>
        <p:txBody>
          <a:bodyPr wrap="square" lIns="68580" tIns="34290" rIns="68580" bIns="34290" rtlCol="0" anchor="t">
            <a:spAutoFit/>
          </a:bodyPr>
          <a:lstStyle/>
          <a:p>
            <a:pPr defTabSz="342900" fontAlgn="base">
              <a:spcBef>
                <a:spcPct val="0"/>
              </a:spcBef>
              <a:spcAft>
                <a:spcPct val="0"/>
              </a:spcAft>
            </a:pPr>
            <a:r>
              <a:rPr lang="fr-CH" sz="1000">
                <a:solidFill>
                  <a:schemeClr val="bg1">
                    <a:lumMod val="85000"/>
                  </a:schemeClr>
                </a:solidFill>
                <a:latin typeface="Arial" panose="020B0604020202020204"/>
                <a:ea typeface="ＭＳ Ｐゴシック"/>
              </a:rPr>
              <a:t>*NCA = EMS role which can be assigned to NMC Secretaries for example</a:t>
            </a:r>
            <a:endParaRPr lang="en-US" sz="1000">
              <a:solidFill>
                <a:schemeClr val="bg1">
                  <a:lumMod val="85000"/>
                </a:schemeClr>
              </a:solidFill>
              <a:latin typeface="Arial" panose="020B0604020202020204"/>
              <a:ea typeface="ＭＳ Ｐゴシック" pitchFamily="34" charset="-128"/>
            </a:endParaRPr>
          </a:p>
        </p:txBody>
      </p:sp>
      <p:sp>
        <p:nvSpPr>
          <p:cNvPr id="6" name="TextBox 5">
            <a:extLst>
              <a:ext uri="{FF2B5EF4-FFF2-40B4-BE49-F238E27FC236}">
                <a16:creationId xmlns:a16="http://schemas.microsoft.com/office/drawing/2014/main" id="{7C68F1ED-7307-41B8-7A0C-A81AE360BE17}"/>
              </a:ext>
            </a:extLst>
          </p:cNvPr>
          <p:cNvSpPr txBox="1"/>
          <p:nvPr/>
        </p:nvSpPr>
        <p:spPr>
          <a:xfrm>
            <a:off x="5623856" y="3040843"/>
            <a:ext cx="3430774" cy="1685568"/>
          </a:xfrm>
          <a:prstGeom prst="roundRect">
            <a:avLst/>
          </a:prstGeom>
          <a:solidFill>
            <a:srgbClr val="C00000"/>
          </a:solidFill>
        </p:spPr>
        <p:style>
          <a:lnRef idx="0">
            <a:schemeClr val="dk1"/>
          </a:lnRef>
          <a:fillRef idx="3">
            <a:schemeClr val="dk1"/>
          </a:fillRef>
          <a:effectRef idx="3">
            <a:schemeClr val="dk1"/>
          </a:effectRef>
          <a:fontRef idx="minor">
            <a:schemeClr val="lt1"/>
          </a:fontRef>
        </p:style>
        <p:txBody>
          <a:bodyPr wrap="square" lIns="91440" tIns="45720" rIns="91440" bIns="45720" rtlCol="0" anchor="t">
            <a:spAutoFit/>
          </a:bodyPr>
          <a:lstStyle/>
          <a:p>
            <a:pPr marL="285750" indent="-285750">
              <a:buFont typeface="Arial" panose="020B0604020202020204" pitchFamily="34" charset="0"/>
              <a:buChar char="•"/>
            </a:pPr>
            <a:r>
              <a:rPr lang="en-GB" sz="1200" b="1"/>
              <a:t>Same template</a:t>
            </a:r>
            <a:r>
              <a:rPr lang="en-GB" sz="1200"/>
              <a:t> as it used to be</a:t>
            </a:r>
          </a:p>
          <a:p>
            <a:pPr marL="285750" indent="-285750">
              <a:buFont typeface="Arial" panose="020B0604020202020204" pitchFamily="34" charset="0"/>
              <a:buChar char="•"/>
            </a:pPr>
            <a:r>
              <a:rPr lang="en-GB" sz="1200"/>
              <a:t>Some</a:t>
            </a:r>
            <a:r>
              <a:rPr lang="en-GB" sz="1200" b="1"/>
              <a:t> restrictions </a:t>
            </a:r>
            <a:r>
              <a:rPr lang="en-GB" sz="1200"/>
              <a:t>to consider: </a:t>
            </a:r>
            <a:endParaRPr lang="en-GB"/>
          </a:p>
          <a:p>
            <a:pPr marL="742950" lvl="1" indent="-285750">
              <a:buFont typeface="Courier New" panose="02070309020205020404" pitchFamily="49" charset="0"/>
              <a:buChar char="o"/>
            </a:pPr>
            <a:r>
              <a:rPr lang="en-GB" sz="1100"/>
              <a:t>no line numbers in the PDF, no tables and no graphics must be used, track changes not possible</a:t>
            </a:r>
          </a:p>
          <a:p>
            <a:pPr marL="285750" indent="-285750">
              <a:buFont typeface="Arial" panose="020B0604020202020204" pitchFamily="34" charset="0"/>
              <a:buChar char="•"/>
            </a:pPr>
            <a:r>
              <a:rPr lang="en-GB" sz="1200"/>
              <a:t>NCAs </a:t>
            </a:r>
            <a:r>
              <a:rPr lang="en-GB" sz="1200" b="1"/>
              <a:t>upload</a:t>
            </a:r>
            <a:r>
              <a:rPr lang="en-GB" sz="1200"/>
              <a:t> IEC template to OSD </a:t>
            </a:r>
            <a:r>
              <a:rPr lang="en-GB" sz="1200" b="1"/>
              <a:t>manually</a:t>
            </a:r>
            <a:r>
              <a:rPr lang="en-GB" sz="1200"/>
              <a:t> and reposition comments where necessary</a:t>
            </a:r>
            <a:endParaRPr lang="en-GB" sz="1200">
              <a:cs typeface="Arial"/>
            </a:endParaRPr>
          </a:p>
        </p:txBody>
      </p:sp>
    </p:spTree>
    <p:extLst>
      <p:ext uri="{BB962C8B-B14F-4D97-AF65-F5344CB8AC3E}">
        <p14:creationId xmlns:p14="http://schemas.microsoft.com/office/powerpoint/2010/main" val="414192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7"/>
                                        </p:tgtEl>
                                        <p:attrNameLst>
                                          <p:attrName>style.visibility</p:attrName>
                                        </p:attrNameLst>
                                      </p:cBhvr>
                                      <p:to>
                                        <p:strVal val="visible"/>
                                      </p:to>
                                    </p:set>
                                  </p:childTnLst>
                                </p:cTn>
                              </p:par>
                              <p:par>
                                <p:cTn id="53" presetID="1" presetClass="entr" presetSubtype="0" fill="hold" grpId="0" nodeType="withEffect" nodePh="1">
                                  <p:stCondLst>
                                    <p:cond delay="0"/>
                                  </p:stCondLst>
                                  <p:endCondLst>
                                    <p:cond evt="begin" delay="0">
                                      <p:tn val="53"/>
                                    </p:cond>
                                  </p:endCondLst>
                                  <p:childTnLst>
                                    <p:set>
                                      <p:cBhvr>
                                        <p:cTn id="54" dur="1" fill="hold">
                                          <p:stCondLst>
                                            <p:cond delay="0"/>
                                          </p:stCondLst>
                                        </p:cTn>
                                        <p:tgtEl>
                                          <p:spTgt spid="11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1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31" presetClass="entr" presetSubtype="0" fill="hold" grpId="0" nodeType="click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1000" fill="hold"/>
                                        <p:tgtEl>
                                          <p:spTgt spid="6"/>
                                        </p:tgtEl>
                                        <p:attrNameLst>
                                          <p:attrName>ppt_w</p:attrName>
                                        </p:attrNameLst>
                                      </p:cBhvr>
                                      <p:tavLst>
                                        <p:tav tm="0">
                                          <p:val>
                                            <p:fltVal val="0"/>
                                          </p:val>
                                        </p:tav>
                                        <p:tav tm="100000">
                                          <p:val>
                                            <p:strVal val="#ppt_w"/>
                                          </p:val>
                                        </p:tav>
                                      </p:tavLst>
                                    </p:anim>
                                    <p:anim calcmode="lin" valueType="num">
                                      <p:cBhvr>
                                        <p:cTn id="76" dur="1000" fill="hold"/>
                                        <p:tgtEl>
                                          <p:spTgt spid="6"/>
                                        </p:tgtEl>
                                        <p:attrNameLst>
                                          <p:attrName>ppt_h</p:attrName>
                                        </p:attrNameLst>
                                      </p:cBhvr>
                                      <p:tavLst>
                                        <p:tav tm="0">
                                          <p:val>
                                            <p:fltVal val="0"/>
                                          </p:val>
                                        </p:tav>
                                        <p:tav tm="100000">
                                          <p:val>
                                            <p:strVal val="#ppt_h"/>
                                          </p:val>
                                        </p:tav>
                                      </p:tavLst>
                                    </p:anim>
                                    <p:anim calcmode="lin" valueType="num">
                                      <p:cBhvr>
                                        <p:cTn id="77" dur="1000" fill="hold"/>
                                        <p:tgtEl>
                                          <p:spTgt spid="6"/>
                                        </p:tgtEl>
                                        <p:attrNameLst>
                                          <p:attrName>style.rotation</p:attrName>
                                        </p:attrNameLst>
                                      </p:cBhvr>
                                      <p:tavLst>
                                        <p:tav tm="0">
                                          <p:val>
                                            <p:fltVal val="90"/>
                                          </p:val>
                                        </p:tav>
                                        <p:tav tm="100000">
                                          <p:val>
                                            <p:fltVal val="0"/>
                                          </p:val>
                                        </p:tav>
                                      </p:tavLst>
                                    </p:anim>
                                    <p:animEffect transition="in" filter="fade">
                                      <p:cBhvr>
                                        <p:cTn id="7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3" grpId="0" animBg="1"/>
      <p:bldP spid="9" grpId="0"/>
      <p:bldP spid="18" grpId="0" animBg="1"/>
      <p:bldP spid="61" grpId="0" animBg="1"/>
      <p:bldP spid="76" grpId="0" animBg="1"/>
      <p:bldP spid="59" grpId="0" animBg="1"/>
      <p:bldP spid="60" grpId="0" animBg="1"/>
      <p:bldP spid="94" grpId="0" animBg="1"/>
      <p:bldP spid="10" grpId="0" animBg="1"/>
      <p:bldP spid="70" grpId="0" animBg="1"/>
      <p:bldP spid="96" grpId="0" animBg="1"/>
      <p:bldP spid="98" grpId="0" animBg="1"/>
      <p:bldP spid="19" grpId="0"/>
      <p:bldP spid="103" grpId="0" animBg="1"/>
      <p:bldP spid="110" grpId="0"/>
      <p:bldP spid="56" grpId="0" animBg="1"/>
      <p:bldP spid="69" grpId="0" animBg="1"/>
      <p:bldP spid="72" grpId="0"/>
      <p:bldP spid="73" grpId="0" animBg="1"/>
      <p:bldP spid="93" grpId="0" animBg="1"/>
      <p:bldP spid="95"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02FC1F-1233-68CA-9C1E-7D02FFD1B7D9}"/>
              </a:ext>
            </a:extLst>
          </p:cNvPr>
          <p:cNvSpPr>
            <a:spLocks noGrp="1"/>
          </p:cNvSpPr>
          <p:nvPr>
            <p:ph type="body" sz="quarter" idx="13"/>
          </p:nvPr>
        </p:nvSpPr>
        <p:spPr>
          <a:xfrm>
            <a:off x="442800" y="1201499"/>
            <a:ext cx="8280920" cy="3565763"/>
          </a:xfrm>
        </p:spPr>
        <p:txBody>
          <a:bodyPr vert="horz" lIns="91440" tIns="45720" rIns="91440" bIns="45720" rtlCol="0" anchor="t">
            <a:noAutofit/>
          </a:bodyPr>
          <a:lstStyle/>
          <a:p>
            <a:r>
              <a:rPr lang="en-GB" sz="1800" dirty="0"/>
              <a:t>Commenting with the IEC comment form:</a:t>
            </a:r>
          </a:p>
          <a:p>
            <a:pPr lvl="1">
              <a:buClr>
                <a:schemeClr val="tx1">
                  <a:lumMod val="85000"/>
                  <a:lumOff val="15000"/>
                </a:schemeClr>
              </a:buClr>
            </a:pPr>
            <a:r>
              <a:rPr lang="en-GB" sz="1600" dirty="0">
                <a:solidFill>
                  <a:srgbClr val="0070C0"/>
                </a:solidFill>
              </a:rPr>
              <a:t>https://iecvotes.iec.ch/ords/f?p=203:58:303106588468786::::: </a:t>
            </a:r>
          </a:p>
          <a:p>
            <a:pPr marL="361950" lvl="1" indent="0">
              <a:buNone/>
            </a:pPr>
            <a:endParaRPr lang="en-GB" sz="1600" dirty="0"/>
          </a:p>
          <a:p>
            <a:pPr marL="361950" lvl="1" indent="0">
              <a:buNone/>
            </a:pPr>
            <a:endParaRPr lang="en-GB" sz="1600" dirty="0"/>
          </a:p>
          <a:p>
            <a:pPr marL="361950" lvl="1" indent="0">
              <a:buNone/>
            </a:pPr>
            <a:endParaRPr lang="en-GB" sz="1600" dirty="0"/>
          </a:p>
          <a:p>
            <a:pPr marL="361950" lvl="1" indent="0">
              <a:buNone/>
            </a:pPr>
            <a:endParaRPr lang="en-GB" sz="1600" dirty="0"/>
          </a:p>
          <a:p>
            <a:pPr marL="361950" lvl="1" indent="0">
              <a:buNone/>
            </a:pPr>
            <a:endParaRPr lang="en-GB" sz="1600" dirty="0"/>
          </a:p>
          <a:p>
            <a:r>
              <a:rPr lang="en-GB" sz="1800" dirty="0"/>
              <a:t>Restrictions to consider:</a:t>
            </a:r>
          </a:p>
          <a:p>
            <a:pPr lvl="1"/>
            <a:r>
              <a:rPr lang="en-GB" sz="1600" dirty="0"/>
              <a:t>No line numbers in the PDF</a:t>
            </a:r>
          </a:p>
          <a:p>
            <a:pPr lvl="1"/>
            <a:r>
              <a:rPr lang="en-GB" sz="1600" dirty="0"/>
              <a:t>No tables and no graphics must be used </a:t>
            </a:r>
          </a:p>
          <a:p>
            <a:pPr lvl="1"/>
            <a:r>
              <a:rPr lang="en-GB" sz="1600" dirty="0"/>
              <a:t>“Paragraph/figure/tables” column will be ignored on import, but important for NCA who will need to reposition the expert’s comment</a:t>
            </a:r>
            <a:endParaRPr lang="en-GB" sz="1600" dirty="0">
              <a:cs typeface="Arial"/>
            </a:endParaRPr>
          </a:p>
          <a:p>
            <a:pPr lvl="1"/>
            <a:r>
              <a:rPr lang="en-GB" sz="1600" dirty="0"/>
              <a:t>Track changes will be disregarded</a:t>
            </a:r>
          </a:p>
          <a:p>
            <a:pPr lvl="1"/>
            <a:r>
              <a:rPr lang="en-GB" sz="1600" dirty="0"/>
              <a:t>Empty rows must be avoided</a:t>
            </a:r>
          </a:p>
        </p:txBody>
      </p:sp>
      <p:sp>
        <p:nvSpPr>
          <p:cNvPr id="3" name="Title 2">
            <a:extLst>
              <a:ext uri="{FF2B5EF4-FFF2-40B4-BE49-F238E27FC236}">
                <a16:creationId xmlns:a16="http://schemas.microsoft.com/office/drawing/2014/main" id="{FF6F3DD5-FF94-4AC0-874C-B2124E16EE50}"/>
              </a:ext>
            </a:extLst>
          </p:cNvPr>
          <p:cNvSpPr>
            <a:spLocks noGrp="1"/>
          </p:cNvSpPr>
          <p:nvPr>
            <p:ph type="title"/>
          </p:nvPr>
        </p:nvSpPr>
        <p:spPr/>
        <p:txBody>
          <a:bodyPr/>
          <a:lstStyle/>
          <a:p>
            <a:r>
              <a:rPr lang="en-GB" sz="3200" dirty="0"/>
              <a:t>Features – Using IEC comment form within OSD</a:t>
            </a:r>
          </a:p>
        </p:txBody>
      </p:sp>
      <p:sp>
        <p:nvSpPr>
          <p:cNvPr id="4" name="Slide Number Placeholder 3">
            <a:extLst>
              <a:ext uri="{FF2B5EF4-FFF2-40B4-BE49-F238E27FC236}">
                <a16:creationId xmlns:a16="http://schemas.microsoft.com/office/drawing/2014/main" id="{49EA0948-F1B6-5132-59CF-5E5BF8395FE6}"/>
              </a:ext>
            </a:extLst>
          </p:cNvPr>
          <p:cNvSpPr>
            <a:spLocks noGrp="1"/>
          </p:cNvSpPr>
          <p:nvPr>
            <p:ph type="sldNum" sz="quarter" idx="4"/>
          </p:nvPr>
        </p:nvSpPr>
        <p:spPr/>
        <p:txBody>
          <a:bodyPr/>
          <a:lstStyle/>
          <a:p>
            <a:fld id="{C2B32AA8-9B4E-4D53-AE6E-350E87BFFB19}" type="slidenum">
              <a:rPr lang="fr-CH" smtClean="0"/>
              <a:pPr/>
              <a:t>25</a:t>
            </a:fld>
            <a:endParaRPr lang="fr-CH"/>
          </a:p>
        </p:txBody>
      </p:sp>
      <p:pic>
        <p:nvPicPr>
          <p:cNvPr id="6" name="Picture 5">
            <a:extLst>
              <a:ext uri="{FF2B5EF4-FFF2-40B4-BE49-F238E27FC236}">
                <a16:creationId xmlns:a16="http://schemas.microsoft.com/office/drawing/2014/main" id="{F273A479-9636-FFD2-4B6B-9D837AF67191}"/>
              </a:ext>
            </a:extLst>
          </p:cNvPr>
          <p:cNvPicPr>
            <a:picLocks noChangeAspect="1"/>
          </p:cNvPicPr>
          <p:nvPr/>
        </p:nvPicPr>
        <p:blipFill>
          <a:blip r:embed="rId3"/>
          <a:stretch>
            <a:fillRect/>
          </a:stretch>
        </p:blipFill>
        <p:spPr>
          <a:xfrm>
            <a:off x="1350578" y="1891619"/>
            <a:ext cx="2680139" cy="1000812"/>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C5FC1EBA-EF46-7266-B6F1-FEC5391A7BC3}"/>
              </a:ext>
            </a:extLst>
          </p:cNvPr>
          <p:cNvSpPr/>
          <p:nvPr/>
        </p:nvSpPr>
        <p:spPr>
          <a:xfrm>
            <a:off x="1287517" y="2358183"/>
            <a:ext cx="1156138" cy="26998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1584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0C3756-1DED-8407-334D-20152EC4A723}"/>
              </a:ext>
            </a:extLst>
          </p:cNvPr>
          <p:cNvSpPr>
            <a:spLocks noGrp="1"/>
          </p:cNvSpPr>
          <p:nvPr>
            <p:ph type="title"/>
          </p:nvPr>
        </p:nvSpPr>
        <p:spPr/>
        <p:txBody>
          <a:bodyPr/>
          <a:lstStyle/>
          <a:p>
            <a:r>
              <a:rPr lang="en-GB" sz="3200" dirty="0"/>
              <a:t>How to fill in the IEC comment form to integrate in the OSD?</a:t>
            </a:r>
          </a:p>
        </p:txBody>
      </p:sp>
      <p:sp>
        <p:nvSpPr>
          <p:cNvPr id="4" name="Slide Number Placeholder 3">
            <a:extLst>
              <a:ext uri="{FF2B5EF4-FFF2-40B4-BE49-F238E27FC236}">
                <a16:creationId xmlns:a16="http://schemas.microsoft.com/office/drawing/2014/main" id="{5D19512F-37C9-23E2-A118-7758C1E47624}"/>
              </a:ext>
            </a:extLst>
          </p:cNvPr>
          <p:cNvSpPr>
            <a:spLocks noGrp="1"/>
          </p:cNvSpPr>
          <p:nvPr>
            <p:ph type="sldNum" sz="quarter" idx="4"/>
          </p:nvPr>
        </p:nvSpPr>
        <p:spPr/>
        <p:txBody>
          <a:bodyPr/>
          <a:lstStyle/>
          <a:p>
            <a:fld id="{C2B32AA8-9B4E-4D53-AE6E-350E87BFFB19}" type="slidenum">
              <a:rPr lang="fr-CH" smtClean="0"/>
              <a:pPr/>
              <a:t>26</a:t>
            </a:fld>
            <a:endParaRPr lang="fr-CH"/>
          </a:p>
        </p:txBody>
      </p:sp>
      <p:sp>
        <p:nvSpPr>
          <p:cNvPr id="7" name="TextBox 6">
            <a:extLst>
              <a:ext uri="{FF2B5EF4-FFF2-40B4-BE49-F238E27FC236}">
                <a16:creationId xmlns:a16="http://schemas.microsoft.com/office/drawing/2014/main" id="{E7794DC5-A67D-83FA-4613-9F1C49665F6D}"/>
              </a:ext>
            </a:extLst>
          </p:cNvPr>
          <p:cNvSpPr txBox="1"/>
          <p:nvPr/>
        </p:nvSpPr>
        <p:spPr>
          <a:xfrm>
            <a:off x="577549" y="1422563"/>
            <a:ext cx="2394492" cy="523220"/>
          </a:xfrm>
          <a:prstGeom prst="rect">
            <a:avLst/>
          </a:prstGeom>
          <a:noFill/>
        </p:spPr>
        <p:txBody>
          <a:bodyPr wrap="square" rtlCol="0">
            <a:spAutoFit/>
          </a:bodyPr>
          <a:lstStyle/>
          <a:p>
            <a:r>
              <a:rPr lang="en-GB" sz="1400" b="1" dirty="0">
                <a:solidFill>
                  <a:schemeClr val="tx1">
                    <a:lumMod val="85000"/>
                    <a:lumOff val="15000"/>
                  </a:schemeClr>
                </a:solidFill>
              </a:rPr>
              <a:t>Line number column: must be empty!</a:t>
            </a:r>
          </a:p>
        </p:txBody>
      </p:sp>
      <p:sp>
        <p:nvSpPr>
          <p:cNvPr id="8" name="TextBox 7">
            <a:extLst>
              <a:ext uri="{FF2B5EF4-FFF2-40B4-BE49-F238E27FC236}">
                <a16:creationId xmlns:a16="http://schemas.microsoft.com/office/drawing/2014/main" id="{65F7E5EA-80EB-CE6D-BD99-A2922AD28DFE}"/>
              </a:ext>
            </a:extLst>
          </p:cNvPr>
          <p:cNvSpPr txBox="1"/>
          <p:nvPr/>
        </p:nvSpPr>
        <p:spPr>
          <a:xfrm>
            <a:off x="577549" y="2307310"/>
            <a:ext cx="2460398" cy="523220"/>
          </a:xfrm>
          <a:prstGeom prst="rect">
            <a:avLst/>
          </a:prstGeom>
          <a:noFill/>
        </p:spPr>
        <p:txBody>
          <a:bodyPr wrap="square" rtlCol="0">
            <a:spAutoFit/>
          </a:bodyPr>
          <a:lstStyle/>
          <a:p>
            <a:r>
              <a:rPr lang="en-GB" sz="1400" b="1" dirty="0">
                <a:solidFill>
                  <a:schemeClr val="tx1">
                    <a:lumMod val="85000"/>
                    <a:lumOff val="15000"/>
                  </a:schemeClr>
                </a:solidFill>
              </a:rPr>
              <a:t>Paragraph/Figure/Table column: should be </a:t>
            </a:r>
            <a:r>
              <a:rPr lang="en-GB" sz="1400" b="1">
                <a:solidFill>
                  <a:schemeClr val="tx1">
                    <a:lumMod val="85000"/>
                    <a:lumOff val="15000"/>
                  </a:schemeClr>
                </a:solidFill>
              </a:rPr>
              <a:t>filled</a:t>
            </a:r>
            <a:r>
              <a:rPr lang="en-GB" sz="1400" b="1" dirty="0">
                <a:solidFill>
                  <a:schemeClr val="tx1">
                    <a:lumMod val="85000"/>
                    <a:lumOff val="15000"/>
                  </a:schemeClr>
                </a:solidFill>
              </a:rPr>
              <a:t> in</a:t>
            </a:r>
          </a:p>
        </p:txBody>
      </p:sp>
      <p:pic>
        <p:nvPicPr>
          <p:cNvPr id="5" name="Picture 4">
            <a:extLst>
              <a:ext uri="{FF2B5EF4-FFF2-40B4-BE49-F238E27FC236}">
                <a16:creationId xmlns:a16="http://schemas.microsoft.com/office/drawing/2014/main" id="{69C2E10B-2979-067B-8952-7AD074DCC92B}"/>
              </a:ext>
            </a:extLst>
          </p:cNvPr>
          <p:cNvPicPr>
            <a:picLocks noChangeAspect="1"/>
          </p:cNvPicPr>
          <p:nvPr/>
        </p:nvPicPr>
        <p:blipFill>
          <a:blip r:embed="rId3"/>
          <a:stretch>
            <a:fillRect/>
          </a:stretch>
        </p:blipFill>
        <p:spPr>
          <a:xfrm>
            <a:off x="3335127" y="1272432"/>
            <a:ext cx="4897111" cy="3380728"/>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F108043-33A6-B0DB-12DF-D579413375AF}"/>
              </a:ext>
            </a:extLst>
          </p:cNvPr>
          <p:cNvSpPr txBox="1"/>
          <p:nvPr/>
        </p:nvSpPr>
        <p:spPr>
          <a:xfrm>
            <a:off x="577549" y="3199757"/>
            <a:ext cx="2394491" cy="523220"/>
          </a:xfrm>
          <a:prstGeom prst="rect">
            <a:avLst/>
          </a:prstGeom>
          <a:noFill/>
        </p:spPr>
        <p:txBody>
          <a:bodyPr wrap="square" rtlCol="0">
            <a:spAutoFit/>
          </a:bodyPr>
          <a:lstStyle/>
          <a:p>
            <a:r>
              <a:rPr lang="en-GB" sz="1400" b="1" dirty="0">
                <a:solidFill>
                  <a:schemeClr val="tx1">
                    <a:lumMod val="85000"/>
                    <a:lumOff val="15000"/>
                  </a:schemeClr>
                </a:solidFill>
              </a:rPr>
              <a:t>Comments column: always filled in</a:t>
            </a:r>
          </a:p>
        </p:txBody>
      </p:sp>
      <p:sp>
        <p:nvSpPr>
          <p:cNvPr id="10" name="Speech Bubble: Rectangle with Corners Rounded 9">
            <a:extLst>
              <a:ext uri="{FF2B5EF4-FFF2-40B4-BE49-F238E27FC236}">
                <a16:creationId xmlns:a16="http://schemas.microsoft.com/office/drawing/2014/main" id="{AE8FB299-8921-0486-FA4B-358F1A5462C6}"/>
              </a:ext>
            </a:extLst>
          </p:cNvPr>
          <p:cNvSpPr/>
          <p:nvPr/>
        </p:nvSpPr>
        <p:spPr>
          <a:xfrm>
            <a:off x="549292" y="1356700"/>
            <a:ext cx="2422748" cy="664236"/>
          </a:xfrm>
          <a:prstGeom prst="wedgeRoundRectCallout">
            <a:avLst>
              <a:gd name="adj1" fmla="val 82093"/>
              <a:gd name="adj2" fmla="val 51611"/>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peech Bubble: Rectangle with Corners Rounded 10">
            <a:extLst>
              <a:ext uri="{FF2B5EF4-FFF2-40B4-BE49-F238E27FC236}">
                <a16:creationId xmlns:a16="http://schemas.microsoft.com/office/drawing/2014/main" id="{ECD6F5C0-2DCA-0409-54ED-C80A9C25880E}"/>
              </a:ext>
            </a:extLst>
          </p:cNvPr>
          <p:cNvSpPr/>
          <p:nvPr/>
        </p:nvSpPr>
        <p:spPr>
          <a:xfrm>
            <a:off x="549292" y="2248058"/>
            <a:ext cx="2422748" cy="664236"/>
          </a:xfrm>
          <a:prstGeom prst="wedgeRoundRectCallout">
            <a:avLst>
              <a:gd name="adj1" fmla="val 110036"/>
              <a:gd name="adj2" fmla="val 4150"/>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peech Bubble: Rectangle with Corners Rounded 11">
            <a:extLst>
              <a:ext uri="{FF2B5EF4-FFF2-40B4-BE49-F238E27FC236}">
                <a16:creationId xmlns:a16="http://schemas.microsoft.com/office/drawing/2014/main" id="{A1121437-FE1F-4636-3FC7-9A3AB8A0163D}"/>
              </a:ext>
            </a:extLst>
          </p:cNvPr>
          <p:cNvSpPr/>
          <p:nvPr/>
        </p:nvSpPr>
        <p:spPr>
          <a:xfrm>
            <a:off x="549292" y="3128979"/>
            <a:ext cx="2422748" cy="664236"/>
          </a:xfrm>
          <a:prstGeom prst="wedgeRoundRectCallout">
            <a:avLst>
              <a:gd name="adj1" fmla="val 155179"/>
              <a:gd name="adj2" fmla="val -43940"/>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5C7D3E1A-54DD-4C39-3150-686BE8A230E1}"/>
              </a:ext>
            </a:extLst>
          </p:cNvPr>
          <p:cNvSpPr txBox="1"/>
          <p:nvPr/>
        </p:nvSpPr>
        <p:spPr>
          <a:xfrm>
            <a:off x="577549" y="4224428"/>
            <a:ext cx="2394491" cy="307777"/>
          </a:xfrm>
          <a:prstGeom prst="rect">
            <a:avLst/>
          </a:prstGeom>
          <a:noFill/>
        </p:spPr>
        <p:txBody>
          <a:bodyPr wrap="square" rtlCol="0">
            <a:spAutoFit/>
          </a:bodyPr>
          <a:lstStyle/>
          <a:p>
            <a:r>
              <a:rPr lang="en-GB" sz="1400" b="1" dirty="0">
                <a:solidFill>
                  <a:schemeClr val="tx1">
                    <a:lumMod val="85000"/>
                    <a:lumOff val="15000"/>
                  </a:schemeClr>
                </a:solidFill>
              </a:rPr>
              <a:t>Each row must be filled in</a:t>
            </a:r>
          </a:p>
        </p:txBody>
      </p:sp>
      <p:sp>
        <p:nvSpPr>
          <p:cNvPr id="15" name="Speech Bubble: Rectangle with Corners Rounded 14">
            <a:extLst>
              <a:ext uri="{FF2B5EF4-FFF2-40B4-BE49-F238E27FC236}">
                <a16:creationId xmlns:a16="http://schemas.microsoft.com/office/drawing/2014/main" id="{4405B968-1712-1D33-E733-9537C7AA34D2}"/>
              </a:ext>
            </a:extLst>
          </p:cNvPr>
          <p:cNvSpPr/>
          <p:nvPr/>
        </p:nvSpPr>
        <p:spPr>
          <a:xfrm>
            <a:off x="549292" y="4046199"/>
            <a:ext cx="2422748" cy="664236"/>
          </a:xfrm>
          <a:prstGeom prst="wedgeRoundRectCallout">
            <a:avLst>
              <a:gd name="adj1" fmla="val 67798"/>
              <a:gd name="adj2" fmla="val -53409"/>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7828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animBg="1"/>
      <p:bldP spid="12" grpId="0" animBg="1"/>
      <p:bldP spid="14"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09321-C4C7-1F35-D26C-049BF4BC98A6}"/>
              </a:ext>
            </a:extLst>
          </p:cNvPr>
          <p:cNvSpPr>
            <a:spLocks noGrp="1"/>
          </p:cNvSpPr>
          <p:nvPr>
            <p:ph type="title"/>
          </p:nvPr>
        </p:nvSpPr>
        <p:spPr>
          <a:xfrm>
            <a:off x="442799" y="140401"/>
            <a:ext cx="8540945" cy="994172"/>
          </a:xfrm>
        </p:spPr>
        <p:txBody>
          <a:bodyPr/>
          <a:lstStyle/>
          <a:p>
            <a:r>
              <a:rPr lang="en-GB" sz="3000" dirty="0"/>
              <a:t>Demo – Using IEC comment form within OSD</a:t>
            </a:r>
          </a:p>
        </p:txBody>
      </p:sp>
      <p:sp>
        <p:nvSpPr>
          <p:cNvPr id="4" name="Slide Number Placeholder 3">
            <a:extLst>
              <a:ext uri="{FF2B5EF4-FFF2-40B4-BE49-F238E27FC236}">
                <a16:creationId xmlns:a16="http://schemas.microsoft.com/office/drawing/2014/main" id="{E79CE955-103B-3D21-1A9E-EEE1F4037A8C}"/>
              </a:ext>
            </a:extLst>
          </p:cNvPr>
          <p:cNvSpPr>
            <a:spLocks noGrp="1"/>
          </p:cNvSpPr>
          <p:nvPr>
            <p:ph type="sldNum" sz="quarter" idx="4"/>
          </p:nvPr>
        </p:nvSpPr>
        <p:spPr/>
        <p:txBody>
          <a:bodyPr/>
          <a:lstStyle/>
          <a:p>
            <a:fld id="{C2B32AA8-9B4E-4D53-AE6E-350E87BFFB19}" type="slidenum">
              <a:rPr lang="fr-CH" smtClean="0"/>
              <a:pPr/>
              <a:t>27</a:t>
            </a:fld>
            <a:endParaRPr lang="fr-CH"/>
          </a:p>
        </p:txBody>
      </p:sp>
      <p:pic>
        <p:nvPicPr>
          <p:cNvPr id="2" name="Training 2_comments_form_with texts">
            <a:hlinkClick r:id="" action="ppaction://media"/>
            <a:extLst>
              <a:ext uri="{FF2B5EF4-FFF2-40B4-BE49-F238E27FC236}">
                <a16:creationId xmlns:a16="http://schemas.microsoft.com/office/drawing/2014/main" id="{9790A195-4715-8F8A-480D-23120562276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0461" y="1108017"/>
            <a:ext cx="7728445" cy="38950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26126702"/>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09321-C4C7-1F35-D26C-049BF4BC98A6}"/>
              </a:ext>
            </a:extLst>
          </p:cNvPr>
          <p:cNvSpPr>
            <a:spLocks noGrp="1"/>
          </p:cNvSpPr>
          <p:nvPr>
            <p:ph type="title"/>
          </p:nvPr>
        </p:nvSpPr>
        <p:spPr>
          <a:xfrm>
            <a:off x="442799" y="140401"/>
            <a:ext cx="8540945" cy="994172"/>
          </a:xfrm>
        </p:spPr>
        <p:txBody>
          <a:bodyPr/>
          <a:lstStyle/>
          <a:p>
            <a:r>
              <a:rPr lang="en-GB" sz="3000" dirty="0"/>
              <a:t>Demo – Using IEC comment form within OSD</a:t>
            </a:r>
            <a:br>
              <a:rPr lang="en-GB" sz="3000" dirty="0"/>
            </a:br>
            <a:r>
              <a:rPr lang="en-GB" sz="3000" dirty="0"/>
              <a:t>(with errors)</a:t>
            </a:r>
          </a:p>
        </p:txBody>
      </p:sp>
      <p:sp>
        <p:nvSpPr>
          <p:cNvPr id="4" name="Slide Number Placeholder 3">
            <a:extLst>
              <a:ext uri="{FF2B5EF4-FFF2-40B4-BE49-F238E27FC236}">
                <a16:creationId xmlns:a16="http://schemas.microsoft.com/office/drawing/2014/main" id="{E79CE955-103B-3D21-1A9E-EEE1F4037A8C}"/>
              </a:ext>
            </a:extLst>
          </p:cNvPr>
          <p:cNvSpPr>
            <a:spLocks noGrp="1"/>
          </p:cNvSpPr>
          <p:nvPr>
            <p:ph type="sldNum" sz="quarter" idx="4"/>
          </p:nvPr>
        </p:nvSpPr>
        <p:spPr/>
        <p:txBody>
          <a:bodyPr/>
          <a:lstStyle/>
          <a:p>
            <a:fld id="{C2B32AA8-9B4E-4D53-AE6E-350E87BFFB19}" type="slidenum">
              <a:rPr lang="fr-CH" smtClean="0"/>
              <a:pPr/>
              <a:t>28</a:t>
            </a:fld>
            <a:endParaRPr lang="fr-CH"/>
          </a:p>
        </p:txBody>
      </p:sp>
      <p:pic>
        <p:nvPicPr>
          <p:cNvPr id="2" name="Training 2_comments_form_wrong_with texts">
            <a:hlinkClick r:id="" action="ppaction://media"/>
            <a:extLst>
              <a:ext uri="{FF2B5EF4-FFF2-40B4-BE49-F238E27FC236}">
                <a16:creationId xmlns:a16="http://schemas.microsoft.com/office/drawing/2014/main" id="{BE399FEA-51B4-F627-FF40-2595A2A7702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6568" y="1264711"/>
            <a:ext cx="7478052" cy="37688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8713228"/>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52A843-5E11-7FB1-BA48-0263D894CAAB}"/>
              </a:ext>
            </a:extLst>
          </p:cNvPr>
          <p:cNvSpPr>
            <a:spLocks noGrp="1"/>
          </p:cNvSpPr>
          <p:nvPr>
            <p:ph type="body" sz="quarter" idx="13"/>
          </p:nvPr>
        </p:nvSpPr>
        <p:spPr>
          <a:xfrm>
            <a:off x="561863" y="2236092"/>
            <a:ext cx="8280920" cy="2233382"/>
          </a:xfrm>
        </p:spPr>
        <p:txBody>
          <a:bodyPr>
            <a:noAutofit/>
          </a:bodyPr>
          <a:lstStyle/>
          <a:p>
            <a:pPr marL="514350" indent="-514350">
              <a:buFont typeface="+mj-lt"/>
              <a:buAutoNum type="arabicPeriod"/>
            </a:pPr>
            <a:r>
              <a:rPr lang="en-GB" sz="2000"/>
              <a:t>Overview of all the online comments (and consolidation of comments from IEC commenting template) by NCAs/National Mirror Committee Secretary</a:t>
            </a:r>
          </a:p>
          <a:p>
            <a:pPr marL="514350" indent="-514350">
              <a:buFont typeface="+mj-lt"/>
              <a:buAutoNum type="arabicPeriod"/>
            </a:pPr>
            <a:r>
              <a:rPr lang="en-GB" sz="2000"/>
              <a:t>Resolution of comments by NCAs/National Mirror Committee Secretary</a:t>
            </a:r>
          </a:p>
          <a:p>
            <a:pPr marL="514350" indent="-514350">
              <a:buFont typeface="+mj-lt"/>
              <a:buAutoNum type="arabicPeriod"/>
            </a:pPr>
            <a:r>
              <a:rPr lang="en-GB" sz="2000"/>
              <a:t>Make comments national and submission of the national position to the IEC Secretariat by NCAs</a:t>
            </a:r>
          </a:p>
        </p:txBody>
      </p:sp>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a:latin typeface="Arial"/>
                <a:cs typeface="Arial"/>
              </a:rPr>
              <a:t>Commenting stages</a:t>
            </a:r>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29</a:t>
            </a:fld>
            <a:endParaRPr lang="fr-CH"/>
          </a:p>
        </p:txBody>
      </p:sp>
      <p:graphicFrame>
        <p:nvGraphicFramePr>
          <p:cNvPr id="2" name="Diagram 1">
            <a:extLst>
              <a:ext uri="{FF2B5EF4-FFF2-40B4-BE49-F238E27FC236}">
                <a16:creationId xmlns:a16="http://schemas.microsoft.com/office/drawing/2014/main" id="{2F370467-7DC4-CD4F-4C4A-83EB56E128A9}"/>
              </a:ext>
            </a:extLst>
          </p:cNvPr>
          <p:cNvGraphicFramePr/>
          <p:nvPr>
            <p:extLst>
              <p:ext uri="{D42A27DB-BD31-4B8C-83A1-F6EECF244321}">
                <p14:modId xmlns:p14="http://schemas.microsoft.com/office/powerpoint/2010/main" val="887286574"/>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27898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BD9A-4A69-35B3-AEC8-5258369D522F}"/>
              </a:ext>
            </a:extLst>
          </p:cNvPr>
          <p:cNvSpPr>
            <a:spLocks noGrp="1"/>
          </p:cNvSpPr>
          <p:nvPr>
            <p:ph type="title"/>
          </p:nvPr>
        </p:nvSpPr>
        <p:spPr>
          <a:xfrm>
            <a:off x="442800" y="140400"/>
            <a:ext cx="8280000" cy="1207214"/>
          </a:xfrm>
        </p:spPr>
        <p:txBody>
          <a:bodyPr anchor="ctr">
            <a:normAutofit/>
          </a:bodyPr>
          <a:lstStyle/>
          <a:p>
            <a:r>
              <a:rPr lang="en-GB"/>
              <a:t>Vision of the OSD programme</a:t>
            </a:r>
          </a:p>
        </p:txBody>
      </p:sp>
      <p:sp>
        <p:nvSpPr>
          <p:cNvPr id="4" name="Slide Number Placeholder 3">
            <a:extLst>
              <a:ext uri="{FF2B5EF4-FFF2-40B4-BE49-F238E27FC236}">
                <a16:creationId xmlns:a16="http://schemas.microsoft.com/office/drawing/2014/main" id="{D2C0D13F-FF49-C96B-695D-6FECC3C4BC46}"/>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3</a:t>
            </a:fld>
            <a:endParaRPr lang="fr-CH"/>
          </a:p>
        </p:txBody>
      </p:sp>
      <p:pic>
        <p:nvPicPr>
          <p:cNvPr id="7" name="Picture 5">
            <a:extLst>
              <a:ext uri="{FF2B5EF4-FFF2-40B4-BE49-F238E27FC236}">
                <a16:creationId xmlns:a16="http://schemas.microsoft.com/office/drawing/2014/main" id="{68337C3A-AB25-A6D1-0FFB-FCC482B5CF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27" b="30227"/>
          <a:stretch/>
        </p:blipFill>
        <p:spPr>
          <a:xfrm>
            <a:off x="442800" y="1571094"/>
            <a:ext cx="8701200" cy="2296800"/>
          </a:xfrm>
          <a:prstGeom prst="rect">
            <a:avLst/>
          </a:prstGeom>
          <a:noFill/>
        </p:spPr>
      </p:pic>
      <p:sp>
        <p:nvSpPr>
          <p:cNvPr id="6" name="AutoShape 2">
            <a:extLst>
              <a:ext uri="{FF2B5EF4-FFF2-40B4-BE49-F238E27FC236}">
                <a16:creationId xmlns:a16="http://schemas.microsoft.com/office/drawing/2014/main" id="{B9076D4A-EF2D-69DF-AC13-1D6E73967761}"/>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2">
            <a:extLst>
              <a:ext uri="{FF2B5EF4-FFF2-40B4-BE49-F238E27FC236}">
                <a16:creationId xmlns:a16="http://schemas.microsoft.com/office/drawing/2014/main" id="{AB06B5E8-B3FB-1D4C-ACD5-27319D5705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5149" y="1828937"/>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descr="J:\logos\IEC logo\IEC Logo JPEG\IEC Logo JPEG RGB\IEC logo RGB.jpg">
            <a:extLst>
              <a:ext uri="{FF2B5EF4-FFF2-40B4-BE49-F238E27FC236}">
                <a16:creationId xmlns:a16="http://schemas.microsoft.com/office/drawing/2014/main" id="{C64EC4E0-9734-EC9E-3EE5-9B355F13114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9598" y="1828937"/>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7757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6ACF69D-1343-44F4-B6C5-BE8D7AC5CEA7}"/>
              </a:ext>
            </a:extLst>
          </p:cNvPr>
          <p:cNvSpPr txBox="1"/>
          <p:nvPr/>
        </p:nvSpPr>
        <p:spPr>
          <a:xfrm>
            <a:off x="212600" y="4002355"/>
            <a:ext cx="1597741" cy="861774"/>
          </a:xfrm>
          <a:prstGeom prst="rect">
            <a:avLst/>
          </a:prstGeom>
          <a:noFill/>
        </p:spPr>
        <p:txBody>
          <a:bodyPr wrap="square" rtlCol="0">
            <a:spAutoFit/>
          </a:bodyPr>
          <a:lstStyle/>
          <a:p>
            <a:r>
              <a:rPr lang="en-GB" sz="1000" b="1">
                <a:solidFill>
                  <a:schemeClr val="tx1">
                    <a:lumMod val="85000"/>
                    <a:lumOff val="15000"/>
                  </a:schemeClr>
                </a:solidFill>
              </a:rPr>
              <a:t>National mirror committee expert</a:t>
            </a:r>
            <a:r>
              <a:rPr lang="en-GB" sz="1000">
                <a:solidFill>
                  <a:schemeClr val="tx1">
                    <a:lumMod val="85000"/>
                    <a:lumOff val="15000"/>
                  </a:schemeClr>
                </a:solidFill>
              </a:rPr>
              <a:t> 1, 2, 3, n… individual comments within their respective NC</a:t>
            </a:r>
            <a:endParaRPr lang="en-US" sz="1000">
              <a:solidFill>
                <a:schemeClr val="tx1">
                  <a:lumMod val="85000"/>
                  <a:lumOff val="15000"/>
                </a:schemeClr>
              </a:solidFill>
            </a:endParaRPr>
          </a:p>
        </p:txBody>
      </p:sp>
      <p:sp>
        <p:nvSpPr>
          <p:cNvPr id="23" name="Arrow: Right 22">
            <a:extLst>
              <a:ext uri="{FF2B5EF4-FFF2-40B4-BE49-F238E27FC236}">
                <a16:creationId xmlns:a16="http://schemas.microsoft.com/office/drawing/2014/main" id="{9ADD30B7-8D04-46D0-9AE1-7E3906EA181F}"/>
              </a:ext>
            </a:extLst>
          </p:cNvPr>
          <p:cNvSpPr/>
          <p:nvPr/>
        </p:nvSpPr>
        <p:spPr>
          <a:xfrm>
            <a:off x="2092244" y="2725706"/>
            <a:ext cx="529628" cy="359876"/>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24" name="Arrow: Right 23">
            <a:extLst>
              <a:ext uri="{FF2B5EF4-FFF2-40B4-BE49-F238E27FC236}">
                <a16:creationId xmlns:a16="http://schemas.microsoft.com/office/drawing/2014/main" id="{BF5D3371-540E-46A1-B272-8049D57FF5E0}"/>
              </a:ext>
            </a:extLst>
          </p:cNvPr>
          <p:cNvSpPr/>
          <p:nvPr/>
        </p:nvSpPr>
        <p:spPr>
          <a:xfrm>
            <a:off x="4092558" y="2740831"/>
            <a:ext cx="577022" cy="359876"/>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1" name="Rectangle: Rounded Corners 30">
            <a:extLst>
              <a:ext uri="{FF2B5EF4-FFF2-40B4-BE49-F238E27FC236}">
                <a16:creationId xmlns:a16="http://schemas.microsoft.com/office/drawing/2014/main" id="{EE1D7A00-13D7-4370-AD40-EC657E5EB0EE}"/>
              </a:ext>
            </a:extLst>
          </p:cNvPr>
          <p:cNvSpPr/>
          <p:nvPr/>
        </p:nvSpPr>
        <p:spPr>
          <a:xfrm>
            <a:off x="8546710" y="1955779"/>
            <a:ext cx="129746" cy="633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TextBox 42">
            <a:extLst>
              <a:ext uri="{FF2B5EF4-FFF2-40B4-BE49-F238E27FC236}">
                <a16:creationId xmlns:a16="http://schemas.microsoft.com/office/drawing/2014/main" id="{FC926543-1FB6-460B-B27D-72396B28D3B2}"/>
              </a:ext>
            </a:extLst>
          </p:cNvPr>
          <p:cNvSpPr txBox="1"/>
          <p:nvPr/>
        </p:nvSpPr>
        <p:spPr>
          <a:xfrm>
            <a:off x="2043739" y="3967250"/>
            <a:ext cx="1597741" cy="553998"/>
          </a:xfrm>
          <a:prstGeom prst="rect">
            <a:avLst/>
          </a:prstGeom>
          <a:noFill/>
        </p:spPr>
        <p:txBody>
          <a:bodyPr wrap="square" rtlCol="0">
            <a:spAutoFit/>
          </a:bodyPr>
          <a:lstStyle/>
          <a:p>
            <a:r>
              <a:rPr lang="en-GB" sz="1000" b="1">
                <a:solidFill>
                  <a:schemeClr val="tx1">
                    <a:lumMod val="85000"/>
                    <a:lumOff val="15000"/>
                  </a:schemeClr>
                </a:solidFill>
              </a:rPr>
              <a:t>NCA/national mirror committee Secretary </a:t>
            </a:r>
            <a:r>
              <a:rPr lang="en-GB" sz="1000">
                <a:solidFill>
                  <a:schemeClr val="tx1">
                    <a:lumMod val="85000"/>
                    <a:lumOff val="15000"/>
                  </a:schemeClr>
                </a:solidFill>
              </a:rPr>
              <a:t>make comment national</a:t>
            </a:r>
            <a:endParaRPr lang="en-US" sz="1000">
              <a:solidFill>
                <a:schemeClr val="tx1">
                  <a:lumMod val="85000"/>
                  <a:lumOff val="15000"/>
                </a:schemeClr>
              </a:solidFill>
            </a:endParaRPr>
          </a:p>
        </p:txBody>
      </p:sp>
      <p:sp>
        <p:nvSpPr>
          <p:cNvPr id="44" name="TextBox 43">
            <a:extLst>
              <a:ext uri="{FF2B5EF4-FFF2-40B4-BE49-F238E27FC236}">
                <a16:creationId xmlns:a16="http://schemas.microsoft.com/office/drawing/2014/main" id="{EADA5686-0A93-4520-94F6-12F981FE235A}"/>
              </a:ext>
            </a:extLst>
          </p:cNvPr>
          <p:cNvSpPr txBox="1"/>
          <p:nvPr/>
        </p:nvSpPr>
        <p:spPr>
          <a:xfrm>
            <a:off x="5327524" y="3989046"/>
            <a:ext cx="3439176" cy="415498"/>
          </a:xfrm>
          <a:prstGeom prst="rect">
            <a:avLst/>
          </a:prstGeom>
          <a:noFill/>
        </p:spPr>
        <p:txBody>
          <a:bodyPr wrap="square" rtlCol="0">
            <a:spAutoFit/>
          </a:bodyPr>
          <a:lstStyle/>
          <a:p>
            <a:r>
              <a:rPr lang="en-GB" sz="1000" b="1">
                <a:solidFill>
                  <a:schemeClr val="tx1">
                    <a:lumMod val="85000"/>
                    <a:lumOff val="15000"/>
                  </a:schemeClr>
                </a:solidFill>
              </a:rPr>
              <a:t>TC/SC Secretaries </a:t>
            </a:r>
            <a:r>
              <a:rPr lang="en-GB" sz="1000">
                <a:solidFill>
                  <a:schemeClr val="tx1">
                    <a:lumMod val="85000"/>
                    <a:lumOff val="15000"/>
                  </a:schemeClr>
                </a:solidFill>
              </a:rPr>
              <a:t>can view comments from all NCs in the online document</a:t>
            </a:r>
            <a:endParaRPr lang="en-US" sz="1000">
              <a:solidFill>
                <a:schemeClr val="tx1">
                  <a:lumMod val="85000"/>
                  <a:lumOff val="15000"/>
                </a:schemeClr>
              </a:solidFill>
            </a:endParaRPr>
          </a:p>
        </p:txBody>
      </p:sp>
      <p:sp>
        <p:nvSpPr>
          <p:cNvPr id="45" name="TextBox 44">
            <a:extLst>
              <a:ext uri="{FF2B5EF4-FFF2-40B4-BE49-F238E27FC236}">
                <a16:creationId xmlns:a16="http://schemas.microsoft.com/office/drawing/2014/main" id="{FEFAF0DF-B6C6-4A8E-9031-7FA929936049}"/>
              </a:ext>
            </a:extLst>
          </p:cNvPr>
          <p:cNvSpPr txBox="1"/>
          <p:nvPr/>
        </p:nvSpPr>
        <p:spPr>
          <a:xfrm>
            <a:off x="5411037" y="4427711"/>
            <a:ext cx="2888901" cy="553998"/>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GB" sz="1000" i="1"/>
              <a:t>Comments are identified by the NCs’ country code. TC/SC Secretaries </a:t>
            </a:r>
            <a:r>
              <a:rPr lang="en-GB" sz="1000" i="1" u="sng"/>
              <a:t>cannot</a:t>
            </a:r>
            <a:r>
              <a:rPr lang="en-GB" sz="1000" i="1"/>
              <a:t> view or access national information such as expert names.</a:t>
            </a:r>
            <a:endParaRPr lang="en-US" sz="1000" i="1"/>
          </a:p>
        </p:txBody>
      </p:sp>
      <p:cxnSp>
        <p:nvCxnSpPr>
          <p:cNvPr id="6" name="Straight Connector 5">
            <a:extLst>
              <a:ext uri="{FF2B5EF4-FFF2-40B4-BE49-F238E27FC236}">
                <a16:creationId xmlns:a16="http://schemas.microsoft.com/office/drawing/2014/main" id="{C1DAD1FE-5178-4B6F-B35A-DFFDA8B72DDE}"/>
              </a:ext>
            </a:extLst>
          </p:cNvPr>
          <p:cNvCxnSpPr>
            <a:cxnSpLocks/>
          </p:cNvCxnSpPr>
          <p:nvPr/>
        </p:nvCxnSpPr>
        <p:spPr>
          <a:xfrm>
            <a:off x="4347855" y="1561894"/>
            <a:ext cx="0" cy="2277665"/>
          </a:xfrm>
          <a:prstGeom prst="line">
            <a:avLst/>
          </a:prstGeom>
          <a:ln w="28575"/>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27210243-A077-4F23-9A8A-40EFF3F12995}"/>
              </a:ext>
            </a:extLst>
          </p:cNvPr>
          <p:cNvSpPr txBox="1"/>
          <p:nvPr/>
        </p:nvSpPr>
        <p:spPr>
          <a:xfrm>
            <a:off x="1745215" y="1538228"/>
            <a:ext cx="1164289"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350"/>
              <a:t>NATIONAL</a:t>
            </a:r>
            <a:endParaRPr lang="en-US" sz="1350"/>
          </a:p>
        </p:txBody>
      </p:sp>
      <p:sp>
        <p:nvSpPr>
          <p:cNvPr id="47" name="TextBox 46">
            <a:extLst>
              <a:ext uri="{FF2B5EF4-FFF2-40B4-BE49-F238E27FC236}">
                <a16:creationId xmlns:a16="http://schemas.microsoft.com/office/drawing/2014/main" id="{922316DA-7151-4F9F-AE70-46179E92DEF4}"/>
              </a:ext>
            </a:extLst>
          </p:cNvPr>
          <p:cNvSpPr txBox="1"/>
          <p:nvPr/>
        </p:nvSpPr>
        <p:spPr>
          <a:xfrm>
            <a:off x="5802852" y="1538228"/>
            <a:ext cx="1763058"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350"/>
              <a:t>INTERNATIONAL</a:t>
            </a:r>
            <a:endParaRPr lang="en-US" sz="1350"/>
          </a:p>
        </p:txBody>
      </p:sp>
      <p:pic>
        <p:nvPicPr>
          <p:cNvPr id="41" name="Picture 40">
            <a:extLst>
              <a:ext uri="{FF2B5EF4-FFF2-40B4-BE49-F238E27FC236}">
                <a16:creationId xmlns:a16="http://schemas.microsoft.com/office/drawing/2014/main" id="{A874BA97-85BD-4E7B-A8C7-8659715B96A2}"/>
              </a:ext>
            </a:extLst>
          </p:cNvPr>
          <p:cNvPicPr/>
          <p:nvPr/>
        </p:nvPicPr>
        <p:blipFill>
          <a:blip r:embed="rId3" cstate="print"/>
          <a:srcRect/>
          <a:stretch>
            <a:fillRect/>
          </a:stretch>
        </p:blipFill>
        <p:spPr bwMode="auto">
          <a:xfrm>
            <a:off x="5185536" y="4753033"/>
            <a:ext cx="367489" cy="390467"/>
          </a:xfrm>
          <a:prstGeom prst="rect">
            <a:avLst/>
          </a:prstGeom>
          <a:noFill/>
          <a:ln w="9525">
            <a:noFill/>
            <a:miter lim="800000"/>
            <a:headEnd/>
            <a:tailEnd/>
          </a:ln>
        </p:spPr>
      </p:pic>
      <p:sp>
        <p:nvSpPr>
          <p:cNvPr id="4" name="Rectangle 3">
            <a:extLst>
              <a:ext uri="{FF2B5EF4-FFF2-40B4-BE49-F238E27FC236}">
                <a16:creationId xmlns:a16="http://schemas.microsoft.com/office/drawing/2014/main" id="{AACB6520-8B2A-422C-82A1-881AF9603CB1}"/>
              </a:ext>
            </a:extLst>
          </p:cNvPr>
          <p:cNvSpPr/>
          <p:nvPr/>
        </p:nvSpPr>
        <p:spPr>
          <a:xfrm>
            <a:off x="2872765" y="2681205"/>
            <a:ext cx="927943" cy="419502"/>
          </a:xfrm>
          <a:prstGeom prst="rect">
            <a:avLst/>
          </a:prstGeom>
          <a:solidFill>
            <a:srgbClr val="00CC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t>Make comment national</a:t>
            </a:r>
            <a:endParaRPr lang="en-US" sz="800"/>
          </a:p>
        </p:txBody>
      </p:sp>
      <p:sp>
        <p:nvSpPr>
          <p:cNvPr id="11" name="Text Placeholder 10">
            <a:extLst>
              <a:ext uri="{FF2B5EF4-FFF2-40B4-BE49-F238E27FC236}">
                <a16:creationId xmlns:a16="http://schemas.microsoft.com/office/drawing/2014/main" id="{7C01E8D6-9AE3-ADD8-FBD3-179A37719EEB}"/>
              </a:ext>
            </a:extLst>
          </p:cNvPr>
          <p:cNvSpPr>
            <a:spLocks noGrp="1"/>
          </p:cNvSpPr>
          <p:nvPr>
            <p:ph type="body" sz="quarter" idx="13"/>
          </p:nvPr>
        </p:nvSpPr>
        <p:spPr>
          <a:xfrm>
            <a:off x="453294" y="994193"/>
            <a:ext cx="8280920" cy="450150"/>
          </a:xfrm>
        </p:spPr>
        <p:txBody>
          <a:bodyPr>
            <a:noAutofit/>
          </a:bodyPr>
          <a:lstStyle/>
          <a:p>
            <a:pPr marL="0" indent="0">
              <a:buNone/>
            </a:pPr>
            <a:r>
              <a:rPr lang="en-GB" sz="1400"/>
              <a:t>Each NC/NCA/national mirror committee Secretary submits the national position before the ballot closure.</a:t>
            </a:r>
            <a:endParaRPr lang="en-US" sz="1400"/>
          </a:p>
        </p:txBody>
      </p:sp>
      <p:sp>
        <p:nvSpPr>
          <p:cNvPr id="10" name="Title 9">
            <a:extLst>
              <a:ext uri="{FF2B5EF4-FFF2-40B4-BE49-F238E27FC236}">
                <a16:creationId xmlns:a16="http://schemas.microsoft.com/office/drawing/2014/main" id="{12FC6D7C-99B3-A158-EE91-E6628D2D60E0}"/>
              </a:ext>
            </a:extLst>
          </p:cNvPr>
          <p:cNvSpPr>
            <a:spLocks noGrp="1"/>
          </p:cNvSpPr>
          <p:nvPr>
            <p:ph type="title"/>
          </p:nvPr>
        </p:nvSpPr>
        <p:spPr/>
        <p:txBody>
          <a:bodyPr/>
          <a:lstStyle/>
          <a:p>
            <a:r>
              <a:rPr lang="en-GB" sz="3600"/>
              <a:t>National comments submission</a:t>
            </a:r>
          </a:p>
        </p:txBody>
      </p:sp>
      <p:sp>
        <p:nvSpPr>
          <p:cNvPr id="46" name="TextBox 45">
            <a:extLst>
              <a:ext uri="{FF2B5EF4-FFF2-40B4-BE49-F238E27FC236}">
                <a16:creationId xmlns:a16="http://schemas.microsoft.com/office/drawing/2014/main" id="{129FC273-FABE-EAD0-A26D-753E7126FAA1}"/>
              </a:ext>
            </a:extLst>
          </p:cNvPr>
          <p:cNvSpPr txBox="1"/>
          <p:nvPr/>
        </p:nvSpPr>
        <p:spPr>
          <a:xfrm>
            <a:off x="3641480" y="3969097"/>
            <a:ext cx="1686044" cy="707886"/>
          </a:xfrm>
          <a:prstGeom prst="rect">
            <a:avLst/>
          </a:prstGeom>
          <a:noFill/>
        </p:spPr>
        <p:txBody>
          <a:bodyPr wrap="square" rtlCol="0">
            <a:spAutoFit/>
          </a:bodyPr>
          <a:lstStyle/>
          <a:p>
            <a:r>
              <a:rPr lang="en-GB" sz="1000">
                <a:solidFill>
                  <a:schemeClr val="tx1">
                    <a:lumMod val="85000"/>
                    <a:lumOff val="15000"/>
                  </a:schemeClr>
                </a:solidFill>
              </a:rPr>
              <a:t>National comments are shared automatically with IEC at the end of the commenting phase</a:t>
            </a:r>
            <a:endParaRPr lang="en-US" sz="1000">
              <a:solidFill>
                <a:schemeClr val="tx1">
                  <a:lumMod val="85000"/>
                  <a:lumOff val="15000"/>
                </a:schemeClr>
              </a:solidFill>
            </a:endParaRPr>
          </a:p>
        </p:txBody>
      </p:sp>
      <p:pic>
        <p:nvPicPr>
          <p:cNvPr id="48" name="Picture 47">
            <a:extLst>
              <a:ext uri="{FF2B5EF4-FFF2-40B4-BE49-F238E27FC236}">
                <a16:creationId xmlns:a16="http://schemas.microsoft.com/office/drawing/2014/main" id="{0B63FE5A-1517-95CF-2255-F73C69D08E24}"/>
              </a:ext>
            </a:extLst>
          </p:cNvPr>
          <p:cNvPicPr>
            <a:picLocks noChangeAspect="1"/>
          </p:cNvPicPr>
          <p:nvPr/>
        </p:nvPicPr>
        <p:blipFill>
          <a:blip r:embed="rId4"/>
          <a:stretch>
            <a:fillRect/>
          </a:stretch>
        </p:blipFill>
        <p:spPr>
          <a:xfrm>
            <a:off x="124953" y="2157734"/>
            <a:ext cx="1164289" cy="931626"/>
          </a:xfrm>
          <a:prstGeom prst="rect">
            <a:avLst/>
          </a:prstGeom>
        </p:spPr>
      </p:pic>
      <p:pic>
        <p:nvPicPr>
          <p:cNvPr id="51" name="Picture 50">
            <a:extLst>
              <a:ext uri="{FF2B5EF4-FFF2-40B4-BE49-F238E27FC236}">
                <a16:creationId xmlns:a16="http://schemas.microsoft.com/office/drawing/2014/main" id="{BFCF6B7B-5F92-0981-4A7A-C89A97740799}"/>
              </a:ext>
            </a:extLst>
          </p:cNvPr>
          <p:cNvPicPr>
            <a:picLocks noChangeAspect="1"/>
          </p:cNvPicPr>
          <p:nvPr/>
        </p:nvPicPr>
        <p:blipFill>
          <a:blip r:embed="rId4"/>
          <a:stretch>
            <a:fillRect/>
          </a:stretch>
        </p:blipFill>
        <p:spPr>
          <a:xfrm>
            <a:off x="276897" y="2312733"/>
            <a:ext cx="1164289" cy="931626"/>
          </a:xfrm>
          <a:prstGeom prst="rect">
            <a:avLst/>
          </a:prstGeom>
        </p:spPr>
      </p:pic>
      <p:pic>
        <p:nvPicPr>
          <p:cNvPr id="52" name="Picture 51">
            <a:extLst>
              <a:ext uri="{FF2B5EF4-FFF2-40B4-BE49-F238E27FC236}">
                <a16:creationId xmlns:a16="http://schemas.microsoft.com/office/drawing/2014/main" id="{AD1EC7B7-1540-CE46-5332-FE05146505A5}"/>
              </a:ext>
            </a:extLst>
          </p:cNvPr>
          <p:cNvPicPr>
            <a:picLocks noChangeAspect="1"/>
          </p:cNvPicPr>
          <p:nvPr/>
        </p:nvPicPr>
        <p:blipFill>
          <a:blip r:embed="rId4"/>
          <a:stretch>
            <a:fillRect/>
          </a:stretch>
        </p:blipFill>
        <p:spPr>
          <a:xfrm>
            <a:off x="429297" y="2465133"/>
            <a:ext cx="1164289" cy="931626"/>
          </a:xfrm>
          <a:prstGeom prst="rect">
            <a:avLst/>
          </a:prstGeom>
        </p:spPr>
      </p:pic>
      <p:pic>
        <p:nvPicPr>
          <p:cNvPr id="18" name="Picture 17">
            <a:extLst>
              <a:ext uri="{FF2B5EF4-FFF2-40B4-BE49-F238E27FC236}">
                <a16:creationId xmlns:a16="http://schemas.microsoft.com/office/drawing/2014/main" id="{E0A351F4-FB60-93C7-5AC9-E19DC6912630}"/>
              </a:ext>
            </a:extLst>
          </p:cNvPr>
          <p:cNvPicPr>
            <a:picLocks noChangeAspect="1"/>
          </p:cNvPicPr>
          <p:nvPr/>
        </p:nvPicPr>
        <p:blipFill>
          <a:blip r:embed="rId5"/>
          <a:stretch>
            <a:fillRect/>
          </a:stretch>
        </p:blipFill>
        <p:spPr>
          <a:xfrm>
            <a:off x="5133434" y="1855524"/>
            <a:ext cx="3084617" cy="2095574"/>
          </a:xfrm>
          <a:prstGeom prst="rect">
            <a:avLst/>
          </a:prstGeom>
        </p:spPr>
      </p:pic>
      <p:pic>
        <p:nvPicPr>
          <p:cNvPr id="53" name="Picture 52">
            <a:extLst>
              <a:ext uri="{FF2B5EF4-FFF2-40B4-BE49-F238E27FC236}">
                <a16:creationId xmlns:a16="http://schemas.microsoft.com/office/drawing/2014/main" id="{D5B315D2-45A1-1068-67E5-47335936FE58}"/>
              </a:ext>
            </a:extLst>
          </p:cNvPr>
          <p:cNvPicPr>
            <a:picLocks noChangeAspect="1"/>
          </p:cNvPicPr>
          <p:nvPr/>
        </p:nvPicPr>
        <p:blipFill>
          <a:blip r:embed="rId4"/>
          <a:stretch>
            <a:fillRect/>
          </a:stretch>
        </p:blipFill>
        <p:spPr>
          <a:xfrm>
            <a:off x="581697" y="2617533"/>
            <a:ext cx="1164289" cy="931626"/>
          </a:xfrm>
          <a:prstGeom prst="rect">
            <a:avLst/>
          </a:prstGeom>
        </p:spPr>
      </p:pic>
      <p:pic>
        <p:nvPicPr>
          <p:cNvPr id="54" name="Picture 53">
            <a:extLst>
              <a:ext uri="{FF2B5EF4-FFF2-40B4-BE49-F238E27FC236}">
                <a16:creationId xmlns:a16="http://schemas.microsoft.com/office/drawing/2014/main" id="{635AE186-5799-B9BF-E37C-F6B89F283016}"/>
              </a:ext>
            </a:extLst>
          </p:cNvPr>
          <p:cNvPicPr>
            <a:picLocks noChangeAspect="1"/>
          </p:cNvPicPr>
          <p:nvPr/>
        </p:nvPicPr>
        <p:blipFill>
          <a:blip r:embed="rId4"/>
          <a:stretch>
            <a:fillRect/>
          </a:stretch>
        </p:blipFill>
        <p:spPr>
          <a:xfrm>
            <a:off x="734097" y="2769933"/>
            <a:ext cx="1164289" cy="931626"/>
          </a:xfrm>
          <a:prstGeom prst="rect">
            <a:avLst/>
          </a:prstGeom>
        </p:spPr>
      </p:pic>
      <p:grpSp>
        <p:nvGrpSpPr>
          <p:cNvPr id="3" name="Group 2">
            <a:extLst>
              <a:ext uri="{FF2B5EF4-FFF2-40B4-BE49-F238E27FC236}">
                <a16:creationId xmlns:a16="http://schemas.microsoft.com/office/drawing/2014/main" id="{99D81291-26A0-4818-9149-3BE4FB32B0C9}"/>
              </a:ext>
            </a:extLst>
          </p:cNvPr>
          <p:cNvGrpSpPr/>
          <p:nvPr/>
        </p:nvGrpSpPr>
        <p:grpSpPr>
          <a:xfrm>
            <a:off x="7276071" y="1873523"/>
            <a:ext cx="909079" cy="2010560"/>
            <a:chOff x="9338564" y="1490633"/>
            <a:chExt cx="1577124" cy="3838777"/>
          </a:xfrm>
        </p:grpSpPr>
        <p:sp>
          <p:nvSpPr>
            <p:cNvPr id="13" name="Rectangle 12">
              <a:extLst>
                <a:ext uri="{FF2B5EF4-FFF2-40B4-BE49-F238E27FC236}">
                  <a16:creationId xmlns:a16="http://schemas.microsoft.com/office/drawing/2014/main" id="{49C53A71-4828-4DDA-9090-61CC24F0941C}"/>
                </a:ext>
              </a:extLst>
            </p:cNvPr>
            <p:cNvSpPr/>
            <p:nvPr/>
          </p:nvSpPr>
          <p:spPr>
            <a:xfrm>
              <a:off x="9445209" y="2164025"/>
              <a:ext cx="371193" cy="210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Rectangle: Rounded Corners 24">
              <a:extLst>
                <a:ext uri="{FF2B5EF4-FFF2-40B4-BE49-F238E27FC236}">
                  <a16:creationId xmlns:a16="http://schemas.microsoft.com/office/drawing/2014/main" id="{8730D2EC-9158-4CEF-A12D-569F8C96653F}"/>
                </a:ext>
              </a:extLst>
            </p:cNvPr>
            <p:cNvSpPr/>
            <p:nvPr/>
          </p:nvSpPr>
          <p:spPr>
            <a:xfrm>
              <a:off x="10008972" y="1998106"/>
              <a:ext cx="172995" cy="8443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7" name="Rectangle: Rounded Corners 26">
              <a:extLst>
                <a:ext uri="{FF2B5EF4-FFF2-40B4-BE49-F238E27FC236}">
                  <a16:creationId xmlns:a16="http://schemas.microsoft.com/office/drawing/2014/main" id="{FAE5740D-81BE-4B75-B2A9-5A337E2D1791}"/>
                </a:ext>
              </a:extLst>
            </p:cNvPr>
            <p:cNvSpPr/>
            <p:nvPr/>
          </p:nvSpPr>
          <p:spPr>
            <a:xfrm>
              <a:off x="9494782" y="2479979"/>
              <a:ext cx="563764" cy="1230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50" b="1">
                  <a:solidFill>
                    <a:schemeClr val="tx1"/>
                  </a:solidFill>
                </a:rPr>
                <a:t>NC 1</a:t>
              </a:r>
              <a:endParaRPr lang="en-US" sz="450" b="1">
                <a:solidFill>
                  <a:schemeClr val="tx1"/>
                </a:solidFill>
              </a:endParaRPr>
            </a:p>
          </p:txBody>
        </p:sp>
        <p:sp>
          <p:nvSpPr>
            <p:cNvPr id="39" name="Rectangle: Rounded Corners 38">
              <a:extLst>
                <a:ext uri="{FF2B5EF4-FFF2-40B4-BE49-F238E27FC236}">
                  <a16:creationId xmlns:a16="http://schemas.microsoft.com/office/drawing/2014/main" id="{A116CE1C-05A9-4B95-AE3C-11C7FB9FA6AD}"/>
                </a:ext>
              </a:extLst>
            </p:cNvPr>
            <p:cNvSpPr/>
            <p:nvPr/>
          </p:nvSpPr>
          <p:spPr>
            <a:xfrm>
              <a:off x="10383310" y="1490633"/>
              <a:ext cx="532378" cy="131448"/>
            </a:xfrm>
            <a:prstGeom prst="round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 name="Rectangle 39">
              <a:extLst>
                <a:ext uri="{FF2B5EF4-FFF2-40B4-BE49-F238E27FC236}">
                  <a16:creationId xmlns:a16="http://schemas.microsoft.com/office/drawing/2014/main" id="{837AEA9C-553E-4E2D-B9AC-6F7332B0F940}"/>
                </a:ext>
              </a:extLst>
            </p:cNvPr>
            <p:cNvSpPr/>
            <p:nvPr/>
          </p:nvSpPr>
          <p:spPr>
            <a:xfrm>
              <a:off x="9338564" y="2374516"/>
              <a:ext cx="1544075" cy="29548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5" name="Rectangle: Rounded Corners 54">
            <a:extLst>
              <a:ext uri="{FF2B5EF4-FFF2-40B4-BE49-F238E27FC236}">
                <a16:creationId xmlns:a16="http://schemas.microsoft.com/office/drawing/2014/main" id="{DFFBDA35-3BA4-6DFB-857F-EBF1D59C4C2B}"/>
              </a:ext>
            </a:extLst>
          </p:cNvPr>
          <p:cNvSpPr/>
          <p:nvPr/>
        </p:nvSpPr>
        <p:spPr>
          <a:xfrm>
            <a:off x="7366114" y="2794760"/>
            <a:ext cx="324962" cy="644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50" b="1">
                <a:solidFill>
                  <a:schemeClr val="tx1"/>
                </a:solidFill>
              </a:rPr>
              <a:t>NC 2</a:t>
            </a:r>
            <a:endParaRPr lang="en-US" sz="450" b="1">
              <a:solidFill>
                <a:schemeClr val="tx1"/>
              </a:solidFill>
            </a:endParaRPr>
          </a:p>
        </p:txBody>
      </p:sp>
      <p:sp>
        <p:nvSpPr>
          <p:cNvPr id="56" name="Rectangle: Rounded Corners 55">
            <a:extLst>
              <a:ext uri="{FF2B5EF4-FFF2-40B4-BE49-F238E27FC236}">
                <a16:creationId xmlns:a16="http://schemas.microsoft.com/office/drawing/2014/main" id="{F7BACB21-C897-0A01-D56F-F75D1C43A2E5}"/>
              </a:ext>
            </a:extLst>
          </p:cNvPr>
          <p:cNvSpPr/>
          <p:nvPr/>
        </p:nvSpPr>
        <p:spPr>
          <a:xfrm>
            <a:off x="7369830" y="3148773"/>
            <a:ext cx="324962" cy="644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50" b="1">
                <a:solidFill>
                  <a:schemeClr val="tx1"/>
                </a:solidFill>
              </a:rPr>
              <a:t>NC 3</a:t>
            </a:r>
            <a:endParaRPr lang="en-US" sz="450" b="1">
              <a:solidFill>
                <a:schemeClr val="tx1"/>
              </a:solidFill>
            </a:endParaRPr>
          </a:p>
        </p:txBody>
      </p:sp>
      <p:sp>
        <p:nvSpPr>
          <p:cNvPr id="57" name="Rectangle: Rounded Corners 56">
            <a:extLst>
              <a:ext uri="{FF2B5EF4-FFF2-40B4-BE49-F238E27FC236}">
                <a16:creationId xmlns:a16="http://schemas.microsoft.com/office/drawing/2014/main" id="{CDBF0F0E-2461-C964-DE42-2934E0C14DA4}"/>
              </a:ext>
            </a:extLst>
          </p:cNvPr>
          <p:cNvSpPr/>
          <p:nvPr/>
        </p:nvSpPr>
        <p:spPr>
          <a:xfrm>
            <a:off x="7368927" y="3425186"/>
            <a:ext cx="324962" cy="644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50" b="1">
                <a:solidFill>
                  <a:schemeClr val="tx1"/>
                </a:solidFill>
              </a:rPr>
              <a:t>NC 4</a:t>
            </a:r>
            <a:endParaRPr lang="en-US" sz="450" b="1">
              <a:solidFill>
                <a:schemeClr val="tx1"/>
              </a:solidFill>
            </a:endParaRPr>
          </a:p>
        </p:txBody>
      </p:sp>
      <p:sp>
        <p:nvSpPr>
          <p:cNvPr id="58" name="Rectangle: Rounded Corners 57">
            <a:extLst>
              <a:ext uri="{FF2B5EF4-FFF2-40B4-BE49-F238E27FC236}">
                <a16:creationId xmlns:a16="http://schemas.microsoft.com/office/drawing/2014/main" id="{A4275487-E3F1-B7F4-4DBA-E006AE23E39B}"/>
              </a:ext>
            </a:extLst>
          </p:cNvPr>
          <p:cNvSpPr/>
          <p:nvPr/>
        </p:nvSpPr>
        <p:spPr>
          <a:xfrm>
            <a:off x="7366114" y="3696012"/>
            <a:ext cx="324962" cy="644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50" b="1">
                <a:solidFill>
                  <a:schemeClr val="tx1"/>
                </a:solidFill>
              </a:rPr>
              <a:t>NC 5</a:t>
            </a:r>
            <a:endParaRPr lang="en-US" sz="450" b="1">
              <a:solidFill>
                <a:schemeClr val="tx1"/>
              </a:solidFill>
            </a:endParaRPr>
          </a:p>
        </p:txBody>
      </p:sp>
      <p:sp>
        <p:nvSpPr>
          <p:cNvPr id="19" name="Rectangle 18">
            <a:extLst>
              <a:ext uri="{FF2B5EF4-FFF2-40B4-BE49-F238E27FC236}">
                <a16:creationId xmlns:a16="http://schemas.microsoft.com/office/drawing/2014/main" id="{7FA56D4D-C8B1-D404-DE25-ED20A9E5B650}"/>
              </a:ext>
            </a:extLst>
          </p:cNvPr>
          <p:cNvSpPr/>
          <p:nvPr/>
        </p:nvSpPr>
        <p:spPr>
          <a:xfrm>
            <a:off x="5247216" y="1873225"/>
            <a:ext cx="273050" cy="825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F2E2014B-953D-4E8A-ADFF-4AF7AC929409}"/>
              </a:ext>
            </a:extLst>
          </p:cNvPr>
          <p:cNvSpPr txBox="1"/>
          <p:nvPr/>
        </p:nvSpPr>
        <p:spPr>
          <a:xfrm>
            <a:off x="6657705" y="2982582"/>
            <a:ext cx="2209033" cy="323165"/>
          </a:xfrm>
          <a:prstGeom prst="rect">
            <a:avLst/>
          </a:prstGeom>
          <a:solidFill>
            <a:srgbClr val="F8F8F8"/>
          </a:solidFill>
          <a:ln>
            <a:solidFill>
              <a:schemeClr val="tx1"/>
            </a:solidFill>
          </a:ln>
        </p:spPr>
        <p:txBody>
          <a:bodyPr wrap="square" rtlCol="0">
            <a:spAutoFit/>
          </a:bodyPr>
          <a:lstStyle/>
          <a:p>
            <a:pPr algn="ctr"/>
            <a:r>
              <a:rPr lang="en-GB" sz="1500"/>
              <a:t>All NCs’ comments</a:t>
            </a:r>
            <a:endParaRPr lang="en-US" sz="1500"/>
          </a:p>
        </p:txBody>
      </p:sp>
    </p:spTree>
    <p:extLst>
      <p:ext uri="{BB962C8B-B14F-4D97-AF65-F5344CB8AC3E}">
        <p14:creationId xmlns:p14="http://schemas.microsoft.com/office/powerpoint/2010/main" val="3123577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352A843-5E11-7FB1-BA48-0263D894CAAB}"/>
              </a:ext>
            </a:extLst>
          </p:cNvPr>
          <p:cNvSpPr>
            <a:spLocks noGrp="1"/>
          </p:cNvSpPr>
          <p:nvPr>
            <p:ph type="body" sz="quarter" idx="13"/>
          </p:nvPr>
        </p:nvSpPr>
        <p:spPr>
          <a:xfrm>
            <a:off x="442800" y="2211710"/>
            <a:ext cx="8280920" cy="2305390"/>
          </a:xfrm>
        </p:spPr>
        <p:txBody>
          <a:bodyPr vert="horz" lIns="91440" tIns="45720" rIns="91440" bIns="45720" rtlCol="0" anchor="t">
            <a:normAutofit/>
          </a:bodyPr>
          <a:lstStyle/>
          <a:p>
            <a:pPr marL="514350" indent="-514350">
              <a:buFont typeface="+mj-lt"/>
              <a:buAutoNum type="arabicPeriod"/>
            </a:pPr>
            <a:r>
              <a:rPr lang="en-GB" sz="2000"/>
              <a:t>All IEC National Committees have submitted their national position</a:t>
            </a:r>
          </a:p>
          <a:p>
            <a:pPr marL="514350" indent="-514350">
              <a:buFont typeface="+mj-lt"/>
              <a:buAutoNum type="arabicPeriod"/>
            </a:pPr>
            <a:r>
              <a:rPr lang="en-GB" sz="2000"/>
              <a:t>TC/SC resolves comments (national positions)</a:t>
            </a:r>
          </a:p>
        </p:txBody>
      </p:sp>
      <p:sp>
        <p:nvSpPr>
          <p:cNvPr id="3" name="Title 2">
            <a:extLst>
              <a:ext uri="{FF2B5EF4-FFF2-40B4-BE49-F238E27FC236}">
                <a16:creationId xmlns:a16="http://schemas.microsoft.com/office/drawing/2014/main" id="{D0D44E48-C6CA-3E77-6638-643DC2F481E3}"/>
              </a:ext>
            </a:extLst>
          </p:cNvPr>
          <p:cNvSpPr>
            <a:spLocks noGrp="1"/>
          </p:cNvSpPr>
          <p:nvPr>
            <p:ph type="title"/>
          </p:nvPr>
        </p:nvSpPr>
        <p:spPr/>
        <p:txBody>
          <a:bodyPr/>
          <a:lstStyle/>
          <a:p>
            <a:r>
              <a:rPr lang="en-GB">
                <a:latin typeface="Arial"/>
                <a:cs typeface="Arial"/>
              </a:rPr>
              <a:t>Commenting stages</a:t>
            </a:r>
          </a:p>
        </p:txBody>
      </p:sp>
      <p:sp>
        <p:nvSpPr>
          <p:cNvPr id="4" name="Slide Number Placeholder 3">
            <a:extLst>
              <a:ext uri="{FF2B5EF4-FFF2-40B4-BE49-F238E27FC236}">
                <a16:creationId xmlns:a16="http://schemas.microsoft.com/office/drawing/2014/main" id="{4B17FC32-9B21-79B5-F76B-8D2BDDF686F0}"/>
              </a:ext>
            </a:extLst>
          </p:cNvPr>
          <p:cNvSpPr>
            <a:spLocks noGrp="1"/>
          </p:cNvSpPr>
          <p:nvPr>
            <p:ph type="sldNum" sz="quarter" idx="4"/>
          </p:nvPr>
        </p:nvSpPr>
        <p:spPr/>
        <p:txBody>
          <a:bodyPr/>
          <a:lstStyle/>
          <a:p>
            <a:fld id="{C2B32AA8-9B4E-4D53-AE6E-350E87BFFB19}" type="slidenum">
              <a:rPr lang="fr-CH" smtClean="0"/>
              <a:pPr/>
              <a:t>31</a:t>
            </a:fld>
            <a:endParaRPr lang="fr-CH"/>
          </a:p>
        </p:txBody>
      </p:sp>
      <p:graphicFrame>
        <p:nvGraphicFramePr>
          <p:cNvPr id="2" name="Diagram 1">
            <a:extLst>
              <a:ext uri="{FF2B5EF4-FFF2-40B4-BE49-F238E27FC236}">
                <a16:creationId xmlns:a16="http://schemas.microsoft.com/office/drawing/2014/main" id="{2F370467-7DC4-CD4F-4C4A-83EB56E128A9}"/>
              </a:ext>
            </a:extLst>
          </p:cNvPr>
          <p:cNvGraphicFramePr/>
          <p:nvPr>
            <p:extLst>
              <p:ext uri="{D42A27DB-BD31-4B8C-83A1-F6EECF244321}">
                <p14:modId xmlns:p14="http://schemas.microsoft.com/office/powerpoint/2010/main" val="516830654"/>
              </p:ext>
            </p:extLst>
          </p:nvPr>
        </p:nvGraphicFramePr>
        <p:xfrm>
          <a:off x="611560" y="921403"/>
          <a:ext cx="7848872" cy="150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2897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BD9A-4A69-35B3-AEC8-5258369D522F}"/>
              </a:ext>
            </a:extLst>
          </p:cNvPr>
          <p:cNvSpPr>
            <a:spLocks noGrp="1"/>
          </p:cNvSpPr>
          <p:nvPr>
            <p:ph type="title"/>
          </p:nvPr>
        </p:nvSpPr>
        <p:spPr>
          <a:xfrm>
            <a:off x="442800" y="140400"/>
            <a:ext cx="8280000" cy="1207214"/>
          </a:xfrm>
        </p:spPr>
        <p:txBody>
          <a:bodyPr anchor="ctr">
            <a:normAutofit/>
          </a:bodyPr>
          <a:lstStyle/>
          <a:p>
            <a:pPr>
              <a:lnSpc>
                <a:spcPct val="90000"/>
              </a:lnSpc>
            </a:pPr>
            <a:r>
              <a:rPr lang="en-GB" sz="3700"/>
              <a:t>In-depth training sessions schedule</a:t>
            </a:r>
          </a:p>
        </p:txBody>
      </p:sp>
      <p:sp>
        <p:nvSpPr>
          <p:cNvPr id="4" name="Slide Number Placeholder 3">
            <a:extLst>
              <a:ext uri="{FF2B5EF4-FFF2-40B4-BE49-F238E27FC236}">
                <a16:creationId xmlns:a16="http://schemas.microsoft.com/office/drawing/2014/main" id="{D2C0D13F-FF49-C96B-695D-6FECC3C4BC46}"/>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32</a:t>
            </a:fld>
            <a:endParaRPr lang="fr-CH"/>
          </a:p>
        </p:txBody>
      </p:sp>
      <p:pic>
        <p:nvPicPr>
          <p:cNvPr id="5" name="Picture 5">
            <a:extLst>
              <a:ext uri="{FF2B5EF4-FFF2-40B4-BE49-F238E27FC236}">
                <a16:creationId xmlns:a16="http://schemas.microsoft.com/office/drawing/2014/main" id="{B5FC5992-F824-213B-54E1-EB6CB69D27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27" b="30227"/>
          <a:stretch/>
        </p:blipFill>
        <p:spPr>
          <a:xfrm>
            <a:off x="442800" y="1571094"/>
            <a:ext cx="8701200" cy="2296800"/>
          </a:xfrm>
          <a:prstGeom prst="rect">
            <a:avLst/>
          </a:prstGeom>
          <a:noFill/>
        </p:spPr>
      </p:pic>
      <p:pic>
        <p:nvPicPr>
          <p:cNvPr id="6" name="Picture 2">
            <a:extLst>
              <a:ext uri="{FF2B5EF4-FFF2-40B4-BE49-F238E27FC236}">
                <a16:creationId xmlns:a16="http://schemas.microsoft.com/office/drawing/2014/main" id="{12E6A8B9-7445-1490-AFE0-9B2E965178A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5149" y="1828937"/>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J:\logos\IEC logo\IEC Logo JPEG\IEC Logo JPEG RGB\IEC logo RGB.jpg">
            <a:extLst>
              <a:ext uri="{FF2B5EF4-FFF2-40B4-BE49-F238E27FC236}">
                <a16:creationId xmlns:a16="http://schemas.microsoft.com/office/drawing/2014/main" id="{176E2229-D453-01B7-D2AF-5844833269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9598" y="1828937"/>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2765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DB1B96-E8F3-F64C-0410-2EE5FF20FB7A}"/>
              </a:ext>
            </a:extLst>
          </p:cNvPr>
          <p:cNvSpPr>
            <a:spLocks noGrp="1"/>
          </p:cNvSpPr>
          <p:nvPr>
            <p:ph type="sldNum" sz="quarter" idx="4"/>
          </p:nvPr>
        </p:nvSpPr>
        <p:spPr/>
        <p:txBody>
          <a:bodyPr/>
          <a:lstStyle/>
          <a:p>
            <a:fld id="{C2B32AA8-9B4E-4D53-AE6E-350E87BFFB19}" type="slidenum">
              <a:rPr lang="fr-CH" smtClean="0"/>
              <a:pPr/>
              <a:t>33</a:t>
            </a:fld>
            <a:endParaRPr lang="fr-CH"/>
          </a:p>
        </p:txBody>
      </p:sp>
      <p:graphicFrame>
        <p:nvGraphicFramePr>
          <p:cNvPr id="5" name="Diagram 4">
            <a:extLst>
              <a:ext uri="{FF2B5EF4-FFF2-40B4-BE49-F238E27FC236}">
                <a16:creationId xmlns:a16="http://schemas.microsoft.com/office/drawing/2014/main" id="{28CEB626-4776-A892-DCAF-8D65D7250DA2}"/>
              </a:ext>
            </a:extLst>
          </p:cNvPr>
          <p:cNvGraphicFramePr/>
          <p:nvPr>
            <p:extLst>
              <p:ext uri="{D42A27DB-BD31-4B8C-83A1-F6EECF244321}">
                <p14:modId xmlns:p14="http://schemas.microsoft.com/office/powerpoint/2010/main" val="861956296"/>
              </p:ext>
            </p:extLst>
          </p:nvPr>
        </p:nvGraphicFramePr>
        <p:xfrm>
          <a:off x="444850" y="346774"/>
          <a:ext cx="8343099" cy="40148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99326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12C30CD0-F738-C9DA-A2F7-DECA657B2C78}"/>
              </a:ext>
            </a:extLst>
          </p:cNvPr>
          <p:cNvPicPr>
            <a:picLocks noGrp="1" noChangeAspect="1"/>
          </p:cNvPicPr>
          <p:nvPr>
            <p:ph sz="half" idx="2"/>
          </p:nvPr>
        </p:nvPicPr>
        <p:blipFill>
          <a:blip r:embed="rId2"/>
          <a:stretch>
            <a:fillRect/>
          </a:stretch>
        </p:blipFill>
        <p:spPr>
          <a:xfrm>
            <a:off x="442913" y="1413865"/>
            <a:ext cx="4067175" cy="2890445"/>
          </a:xfrm>
        </p:spPr>
      </p:pic>
      <p:sp>
        <p:nvSpPr>
          <p:cNvPr id="6" name="Content Placeholder 5">
            <a:extLst>
              <a:ext uri="{FF2B5EF4-FFF2-40B4-BE49-F238E27FC236}">
                <a16:creationId xmlns:a16="http://schemas.microsoft.com/office/drawing/2014/main" id="{1A80F004-2ADE-83B5-D0B5-C44BC4811CEF}"/>
              </a:ext>
            </a:extLst>
          </p:cNvPr>
          <p:cNvSpPr>
            <a:spLocks noGrp="1"/>
          </p:cNvSpPr>
          <p:nvPr>
            <p:ph sz="half" idx="15"/>
          </p:nvPr>
        </p:nvSpPr>
        <p:spPr/>
        <p:txBody>
          <a:bodyPr/>
          <a:lstStyle/>
          <a:p>
            <a:r>
              <a:rPr lang="en-GB" dirty="0">
                <a:hlinkClick r:id="rId3"/>
              </a:rPr>
              <a:t>https://www.iec.ch/academy/webinars</a:t>
            </a:r>
            <a:endParaRPr lang="en-GB" dirty="0"/>
          </a:p>
          <a:p>
            <a:r>
              <a:rPr lang="en-GB" dirty="0"/>
              <a:t>OSD Support </a:t>
            </a:r>
            <a:r>
              <a:rPr lang="en-GB" dirty="0">
                <a:hlinkClick r:id="rId4"/>
              </a:rPr>
              <a:t>osd_support@iec.ch</a:t>
            </a:r>
            <a:r>
              <a:rPr lang="en-GB" dirty="0"/>
              <a:t> </a:t>
            </a:r>
          </a:p>
          <a:p>
            <a:endParaRPr lang="en-GB" dirty="0"/>
          </a:p>
        </p:txBody>
      </p:sp>
      <p:sp>
        <p:nvSpPr>
          <p:cNvPr id="3" name="Title 2">
            <a:extLst>
              <a:ext uri="{FF2B5EF4-FFF2-40B4-BE49-F238E27FC236}">
                <a16:creationId xmlns:a16="http://schemas.microsoft.com/office/drawing/2014/main" id="{50806952-D11D-3DA6-64AE-D9C86A9D8850}"/>
              </a:ext>
            </a:extLst>
          </p:cNvPr>
          <p:cNvSpPr>
            <a:spLocks noGrp="1"/>
          </p:cNvSpPr>
          <p:nvPr>
            <p:ph type="title"/>
          </p:nvPr>
        </p:nvSpPr>
        <p:spPr/>
        <p:txBody>
          <a:bodyPr/>
          <a:lstStyle/>
          <a:p>
            <a:r>
              <a:rPr lang="en-GB" dirty="0"/>
              <a:t>Other support</a:t>
            </a:r>
          </a:p>
        </p:txBody>
      </p:sp>
      <p:sp>
        <p:nvSpPr>
          <p:cNvPr id="4" name="Slide Number Placeholder 3">
            <a:extLst>
              <a:ext uri="{FF2B5EF4-FFF2-40B4-BE49-F238E27FC236}">
                <a16:creationId xmlns:a16="http://schemas.microsoft.com/office/drawing/2014/main" id="{85D8F625-03B6-0A20-F7F6-2B401F898009}"/>
              </a:ext>
            </a:extLst>
          </p:cNvPr>
          <p:cNvSpPr>
            <a:spLocks noGrp="1"/>
          </p:cNvSpPr>
          <p:nvPr>
            <p:ph type="sldNum" sz="quarter" idx="4"/>
          </p:nvPr>
        </p:nvSpPr>
        <p:spPr/>
        <p:txBody>
          <a:bodyPr/>
          <a:lstStyle/>
          <a:p>
            <a:fld id="{C2B32AA8-9B4E-4D53-AE6E-350E87BFFB19}" type="slidenum">
              <a:rPr lang="fr-CH" smtClean="0"/>
              <a:pPr/>
              <a:t>34</a:t>
            </a:fld>
            <a:endParaRPr lang="fr-CH"/>
          </a:p>
        </p:txBody>
      </p:sp>
    </p:spTree>
    <p:extLst>
      <p:ext uri="{BB962C8B-B14F-4D97-AF65-F5344CB8AC3E}">
        <p14:creationId xmlns:p14="http://schemas.microsoft.com/office/powerpoint/2010/main" val="22107487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0E8DA8-2EB5-D488-FBD4-3AB94FF4C8F9}"/>
              </a:ext>
            </a:extLst>
          </p:cNvPr>
          <p:cNvSpPr>
            <a:spLocks noGrp="1"/>
          </p:cNvSpPr>
          <p:nvPr>
            <p:ph type="body" sz="quarter" idx="13"/>
          </p:nvPr>
        </p:nvSpPr>
        <p:spPr>
          <a:xfrm>
            <a:off x="442800" y="1201499"/>
            <a:ext cx="8127846" cy="3839608"/>
          </a:xfrm>
        </p:spPr>
        <p:txBody>
          <a:bodyPr>
            <a:normAutofit/>
          </a:bodyPr>
          <a:lstStyle/>
          <a:p>
            <a:pPr>
              <a:buClr>
                <a:schemeClr val="tx1">
                  <a:lumMod val="65000"/>
                  <a:lumOff val="35000"/>
                </a:schemeClr>
              </a:buClr>
            </a:pPr>
            <a:r>
              <a:rPr lang="en-GB" sz="2000" dirty="0">
                <a:solidFill>
                  <a:srgbClr val="0070C0"/>
                </a:solidFill>
              </a:rPr>
              <a:t>Two IEC projects </a:t>
            </a:r>
            <a:r>
              <a:rPr lang="en-GB" sz="2000" dirty="0"/>
              <a:t>volunteered for the OSD Member commenting pilot at the CD stage</a:t>
            </a:r>
          </a:p>
          <a:p>
            <a:endParaRPr lang="en-GB" sz="2000" dirty="0"/>
          </a:p>
          <a:p>
            <a:endParaRPr lang="en-GB" sz="2000" dirty="0"/>
          </a:p>
          <a:p>
            <a:endParaRPr lang="en-GB" sz="2000" dirty="0"/>
          </a:p>
          <a:p>
            <a:endParaRPr lang="en-GB" sz="2000" dirty="0"/>
          </a:p>
          <a:p>
            <a:r>
              <a:rPr lang="en-GB" sz="2000" dirty="0"/>
              <a:t>Identify your </a:t>
            </a:r>
            <a:r>
              <a:rPr lang="en-GB" sz="2000" dirty="0">
                <a:solidFill>
                  <a:srgbClr val="0070C0"/>
                </a:solidFill>
              </a:rPr>
              <a:t>NC Admins/national mirror committee Secretary </a:t>
            </a:r>
            <a:r>
              <a:rPr lang="en-GB" sz="2000" dirty="0"/>
              <a:t>for the pilot projects</a:t>
            </a:r>
          </a:p>
          <a:p>
            <a:r>
              <a:rPr lang="en-GB" sz="2000" dirty="0"/>
              <a:t>Identify your </a:t>
            </a:r>
            <a:r>
              <a:rPr lang="en-GB" sz="2000" dirty="0">
                <a:solidFill>
                  <a:srgbClr val="0070C0"/>
                </a:solidFill>
              </a:rPr>
              <a:t>national mirror committee experts</a:t>
            </a:r>
            <a:r>
              <a:rPr lang="en-GB" sz="2000" dirty="0"/>
              <a:t> who will provide national comments</a:t>
            </a:r>
          </a:p>
        </p:txBody>
      </p:sp>
      <p:sp>
        <p:nvSpPr>
          <p:cNvPr id="3" name="Title 2">
            <a:extLst>
              <a:ext uri="{FF2B5EF4-FFF2-40B4-BE49-F238E27FC236}">
                <a16:creationId xmlns:a16="http://schemas.microsoft.com/office/drawing/2014/main" id="{374FBCB4-0687-9025-63AF-84C4EEE19504}"/>
              </a:ext>
            </a:extLst>
          </p:cNvPr>
          <p:cNvSpPr>
            <a:spLocks noGrp="1"/>
          </p:cNvSpPr>
          <p:nvPr>
            <p:ph type="title"/>
          </p:nvPr>
        </p:nvSpPr>
        <p:spPr/>
        <p:txBody>
          <a:bodyPr/>
          <a:lstStyle/>
          <a:p>
            <a:r>
              <a:rPr lang="en-GB" dirty="0"/>
              <a:t>Pilot projects on-going</a:t>
            </a:r>
          </a:p>
        </p:txBody>
      </p:sp>
      <p:sp>
        <p:nvSpPr>
          <p:cNvPr id="4" name="Slide Number Placeholder 3">
            <a:extLst>
              <a:ext uri="{FF2B5EF4-FFF2-40B4-BE49-F238E27FC236}">
                <a16:creationId xmlns:a16="http://schemas.microsoft.com/office/drawing/2014/main" id="{D4653BD2-F8E9-DDA0-5A88-77702F2A3245}"/>
              </a:ext>
            </a:extLst>
          </p:cNvPr>
          <p:cNvSpPr>
            <a:spLocks noGrp="1"/>
          </p:cNvSpPr>
          <p:nvPr>
            <p:ph type="sldNum" sz="quarter" idx="4"/>
          </p:nvPr>
        </p:nvSpPr>
        <p:spPr/>
        <p:txBody>
          <a:bodyPr/>
          <a:lstStyle/>
          <a:p>
            <a:fld id="{C2B32AA8-9B4E-4D53-AE6E-350E87BFFB19}" type="slidenum">
              <a:rPr lang="fr-CH" smtClean="0"/>
              <a:pPr/>
              <a:t>35</a:t>
            </a:fld>
            <a:endParaRPr lang="fr-CH"/>
          </a:p>
        </p:txBody>
      </p:sp>
      <p:graphicFrame>
        <p:nvGraphicFramePr>
          <p:cNvPr id="6" name="Diagram 5">
            <a:extLst>
              <a:ext uri="{FF2B5EF4-FFF2-40B4-BE49-F238E27FC236}">
                <a16:creationId xmlns:a16="http://schemas.microsoft.com/office/drawing/2014/main" id="{D1585CD5-1BA2-869B-28F9-8F7A13FDFFD4}"/>
              </a:ext>
            </a:extLst>
          </p:cNvPr>
          <p:cNvGraphicFramePr/>
          <p:nvPr>
            <p:extLst>
              <p:ext uri="{D42A27DB-BD31-4B8C-83A1-F6EECF244321}">
                <p14:modId xmlns:p14="http://schemas.microsoft.com/office/powerpoint/2010/main" val="530534524"/>
              </p:ext>
            </p:extLst>
          </p:nvPr>
        </p:nvGraphicFramePr>
        <p:xfrm>
          <a:off x="2807533" y="1850834"/>
          <a:ext cx="3528933" cy="1270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89838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BD9A-4A69-35B3-AEC8-5258369D522F}"/>
              </a:ext>
            </a:extLst>
          </p:cNvPr>
          <p:cNvSpPr>
            <a:spLocks noGrp="1"/>
          </p:cNvSpPr>
          <p:nvPr>
            <p:ph type="title"/>
          </p:nvPr>
        </p:nvSpPr>
        <p:spPr>
          <a:xfrm>
            <a:off x="442800" y="140400"/>
            <a:ext cx="8280000" cy="1207214"/>
          </a:xfrm>
        </p:spPr>
        <p:txBody>
          <a:bodyPr anchor="ctr">
            <a:normAutofit/>
          </a:bodyPr>
          <a:lstStyle/>
          <a:p>
            <a:r>
              <a:rPr lang="en-GB"/>
              <a:t>Key take-aways</a:t>
            </a:r>
          </a:p>
        </p:txBody>
      </p:sp>
      <p:sp>
        <p:nvSpPr>
          <p:cNvPr id="4" name="Slide Number Placeholder 3">
            <a:extLst>
              <a:ext uri="{FF2B5EF4-FFF2-40B4-BE49-F238E27FC236}">
                <a16:creationId xmlns:a16="http://schemas.microsoft.com/office/drawing/2014/main" id="{D2C0D13F-FF49-C96B-695D-6FECC3C4BC46}"/>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36</a:t>
            </a:fld>
            <a:endParaRPr lang="fr-CH"/>
          </a:p>
        </p:txBody>
      </p:sp>
      <p:pic>
        <p:nvPicPr>
          <p:cNvPr id="5" name="Picture 5">
            <a:extLst>
              <a:ext uri="{FF2B5EF4-FFF2-40B4-BE49-F238E27FC236}">
                <a16:creationId xmlns:a16="http://schemas.microsoft.com/office/drawing/2014/main" id="{512EAD32-CDEF-0DF0-ED0F-A2697CA395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27" b="30227"/>
          <a:stretch/>
        </p:blipFill>
        <p:spPr>
          <a:xfrm>
            <a:off x="442800" y="1571094"/>
            <a:ext cx="8701200" cy="2296800"/>
          </a:xfrm>
          <a:prstGeom prst="rect">
            <a:avLst/>
          </a:prstGeom>
          <a:noFill/>
        </p:spPr>
      </p:pic>
      <p:pic>
        <p:nvPicPr>
          <p:cNvPr id="6" name="Picture 2">
            <a:extLst>
              <a:ext uri="{FF2B5EF4-FFF2-40B4-BE49-F238E27FC236}">
                <a16:creationId xmlns:a16="http://schemas.microsoft.com/office/drawing/2014/main" id="{56145E67-AB14-EF08-585E-9865A426809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5149" y="1828937"/>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J:\logos\IEC logo\IEC Logo JPEG\IEC Logo JPEG RGB\IEC logo RGB.jpg">
            <a:extLst>
              <a:ext uri="{FF2B5EF4-FFF2-40B4-BE49-F238E27FC236}">
                <a16:creationId xmlns:a16="http://schemas.microsoft.com/office/drawing/2014/main" id="{389FF606-DC2B-897C-E4C6-7E9D3D63FCF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9598" y="1828937"/>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764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C98949-604C-D482-E126-57034C94F3CB}"/>
              </a:ext>
            </a:extLst>
          </p:cNvPr>
          <p:cNvSpPr>
            <a:spLocks noGrp="1"/>
          </p:cNvSpPr>
          <p:nvPr>
            <p:ph type="title"/>
          </p:nvPr>
        </p:nvSpPr>
        <p:spPr/>
        <p:txBody>
          <a:bodyPr/>
          <a:lstStyle/>
          <a:p>
            <a:r>
              <a:rPr lang="en-GB" sz="4000"/>
              <a:t>Going from ‘pilot’ to ‘production’ </a:t>
            </a:r>
          </a:p>
        </p:txBody>
      </p:sp>
      <p:sp>
        <p:nvSpPr>
          <p:cNvPr id="4" name="Slide Number Placeholder 3">
            <a:extLst>
              <a:ext uri="{FF2B5EF4-FFF2-40B4-BE49-F238E27FC236}">
                <a16:creationId xmlns:a16="http://schemas.microsoft.com/office/drawing/2014/main" id="{B6001884-E1C6-929D-0BFF-38938ECCF679}"/>
              </a:ext>
            </a:extLst>
          </p:cNvPr>
          <p:cNvSpPr>
            <a:spLocks noGrp="1"/>
          </p:cNvSpPr>
          <p:nvPr>
            <p:ph type="sldNum" sz="quarter" idx="4"/>
          </p:nvPr>
        </p:nvSpPr>
        <p:spPr/>
        <p:txBody>
          <a:bodyPr/>
          <a:lstStyle/>
          <a:p>
            <a:fld id="{C2B32AA8-9B4E-4D53-AE6E-350E87BFFB19}" type="slidenum">
              <a:rPr lang="fr-CH" smtClean="0"/>
              <a:pPr/>
              <a:t>37</a:t>
            </a:fld>
            <a:endParaRPr lang="fr-CH"/>
          </a:p>
        </p:txBody>
      </p:sp>
      <p:graphicFrame>
        <p:nvGraphicFramePr>
          <p:cNvPr id="10" name="Diagram 9">
            <a:extLst>
              <a:ext uri="{FF2B5EF4-FFF2-40B4-BE49-F238E27FC236}">
                <a16:creationId xmlns:a16="http://schemas.microsoft.com/office/drawing/2014/main" id="{F989C6FA-DD99-5A8F-F9AD-A92E4DEE0E64}"/>
              </a:ext>
            </a:extLst>
          </p:cNvPr>
          <p:cNvGraphicFramePr/>
          <p:nvPr>
            <p:extLst>
              <p:ext uri="{D42A27DB-BD31-4B8C-83A1-F6EECF244321}">
                <p14:modId xmlns:p14="http://schemas.microsoft.com/office/powerpoint/2010/main" val="1956948038"/>
              </p:ext>
            </p:extLst>
          </p:nvPr>
        </p:nvGraphicFramePr>
        <p:xfrm>
          <a:off x="1791502" y="2067694"/>
          <a:ext cx="4821596" cy="30160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Arrow: Circular 10">
            <a:extLst>
              <a:ext uri="{FF2B5EF4-FFF2-40B4-BE49-F238E27FC236}">
                <a16:creationId xmlns:a16="http://schemas.microsoft.com/office/drawing/2014/main" id="{08E64C89-FFA9-84F9-9D86-D2BB1AC1D82F}"/>
              </a:ext>
            </a:extLst>
          </p:cNvPr>
          <p:cNvSpPr/>
          <p:nvPr/>
        </p:nvSpPr>
        <p:spPr>
          <a:xfrm rot="945096" flipH="1">
            <a:off x="1335688" y="1622661"/>
            <a:ext cx="1824203" cy="1446923"/>
          </a:xfrm>
          <a:prstGeom prst="circularArrow">
            <a:avLst>
              <a:gd name="adj1" fmla="val 12500"/>
              <a:gd name="adj2" fmla="val 1142319"/>
              <a:gd name="adj3" fmla="val 20457681"/>
              <a:gd name="adj4" fmla="val 12135708"/>
              <a:gd name="adj5" fmla="val 17683"/>
            </a:avLst>
          </a:prstGeom>
          <a:solidFill>
            <a:schemeClr val="accent6">
              <a:lumMod val="75000"/>
            </a:schemeClr>
          </a:solidFill>
          <a:ln>
            <a:noFill/>
          </a:ln>
          <a:effectLst>
            <a:outerShdw blurRad="50800" dist="38100" dir="2700000" algn="tl"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1350">
              <a:solidFill>
                <a:schemeClr val="tx1"/>
              </a:solidFill>
            </a:endParaRPr>
          </a:p>
        </p:txBody>
      </p:sp>
      <p:sp>
        <p:nvSpPr>
          <p:cNvPr id="12" name="TextBox 11">
            <a:extLst>
              <a:ext uri="{FF2B5EF4-FFF2-40B4-BE49-F238E27FC236}">
                <a16:creationId xmlns:a16="http://schemas.microsoft.com/office/drawing/2014/main" id="{349589B6-D1EC-5298-ACA3-7C6F135D6319}"/>
              </a:ext>
            </a:extLst>
          </p:cNvPr>
          <p:cNvSpPr txBox="1"/>
          <p:nvPr/>
        </p:nvSpPr>
        <p:spPr>
          <a:xfrm>
            <a:off x="827584" y="2211710"/>
            <a:ext cx="1456978" cy="584775"/>
          </a:xfrm>
          <a:prstGeom prst="rect">
            <a:avLst/>
          </a:prstGeom>
          <a:noFill/>
        </p:spPr>
        <p:txBody>
          <a:bodyPr wrap="square" rtlCol="0">
            <a:spAutoFit/>
          </a:bodyPr>
          <a:lstStyle/>
          <a:p>
            <a:pPr algn="ctr"/>
            <a:r>
              <a:rPr lang="en-GB" sz="1600" b="1"/>
              <a:t>Production for all</a:t>
            </a:r>
            <a:endParaRPr lang="en-US" sz="1600" b="1"/>
          </a:p>
        </p:txBody>
      </p:sp>
      <p:sp>
        <p:nvSpPr>
          <p:cNvPr id="17" name="Arrow: Circular 16">
            <a:extLst>
              <a:ext uri="{FF2B5EF4-FFF2-40B4-BE49-F238E27FC236}">
                <a16:creationId xmlns:a16="http://schemas.microsoft.com/office/drawing/2014/main" id="{6A962E21-A951-C627-8AAC-D1D973A3D2B7}"/>
              </a:ext>
            </a:extLst>
          </p:cNvPr>
          <p:cNvSpPr/>
          <p:nvPr/>
        </p:nvSpPr>
        <p:spPr>
          <a:xfrm rot="18871323" flipH="1">
            <a:off x="2936126" y="1102607"/>
            <a:ext cx="1667447" cy="1280811"/>
          </a:xfrm>
          <a:prstGeom prst="circularArrow">
            <a:avLst>
              <a:gd name="adj1" fmla="val 12500"/>
              <a:gd name="adj2" fmla="val 1142319"/>
              <a:gd name="adj3" fmla="val 20457681"/>
              <a:gd name="adj4" fmla="val 10800000"/>
              <a:gd name="adj5" fmla="val 17683"/>
            </a:avLst>
          </a:prstGeom>
          <a:solidFill>
            <a:schemeClr val="accent6">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defRPr/>
            </a:pPr>
            <a:endParaRPr lang="en-US" sz="1350">
              <a:solidFill>
                <a:prstClr val="black"/>
              </a:solidFill>
              <a:latin typeface="Arial" panose="020B0604020202020204"/>
            </a:endParaRPr>
          </a:p>
        </p:txBody>
      </p:sp>
      <p:sp>
        <p:nvSpPr>
          <p:cNvPr id="18" name="TextBox 17">
            <a:extLst>
              <a:ext uri="{FF2B5EF4-FFF2-40B4-BE49-F238E27FC236}">
                <a16:creationId xmlns:a16="http://schemas.microsoft.com/office/drawing/2014/main" id="{0462877F-7E78-33F7-F2EB-3F95B230B2B8}"/>
              </a:ext>
            </a:extLst>
          </p:cNvPr>
          <p:cNvSpPr txBox="1"/>
          <p:nvPr/>
        </p:nvSpPr>
        <p:spPr>
          <a:xfrm>
            <a:off x="4283968" y="1145499"/>
            <a:ext cx="2646454" cy="584775"/>
          </a:xfrm>
          <a:prstGeom prst="rect">
            <a:avLst/>
          </a:prstGeom>
          <a:noFill/>
        </p:spPr>
        <p:txBody>
          <a:bodyPr wrap="square" rtlCol="0">
            <a:spAutoFit/>
          </a:bodyPr>
          <a:lstStyle/>
          <a:p>
            <a:pPr algn="ctr" defTabSz="685800">
              <a:defRPr/>
            </a:pPr>
            <a:r>
              <a:rPr lang="en-GB" sz="1600" b="1">
                <a:solidFill>
                  <a:prstClr val="black"/>
                </a:solidFill>
                <a:latin typeface="Arial" panose="020B0604020202020204"/>
              </a:rPr>
              <a:t>Minimum Viable Product (MVP) for pilots</a:t>
            </a:r>
            <a:endParaRPr lang="en-US" sz="1600" b="1">
              <a:solidFill>
                <a:prstClr val="black"/>
              </a:solidFill>
              <a:latin typeface="Arial" panose="020B0604020202020204"/>
            </a:endParaRPr>
          </a:p>
        </p:txBody>
      </p:sp>
    </p:spTree>
    <p:extLst>
      <p:ext uri="{BB962C8B-B14F-4D97-AF65-F5344CB8AC3E}">
        <p14:creationId xmlns:p14="http://schemas.microsoft.com/office/powerpoint/2010/main" val="3868606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FB748E-1833-82D0-1881-8B492C05ADB6}"/>
              </a:ext>
            </a:extLst>
          </p:cNvPr>
          <p:cNvSpPr>
            <a:spLocks noGrp="1"/>
          </p:cNvSpPr>
          <p:nvPr>
            <p:ph type="body" sz="quarter" idx="13"/>
          </p:nvPr>
        </p:nvSpPr>
        <p:spPr/>
        <p:txBody>
          <a:bodyPr>
            <a:normAutofit fontScale="70000" lnSpcReduction="20000"/>
          </a:bodyPr>
          <a:lstStyle/>
          <a:p>
            <a:r>
              <a:rPr lang="en-GB"/>
              <a:t>The Committee stage process remains the same with </a:t>
            </a:r>
            <a:r>
              <a:rPr lang="en-GB">
                <a:solidFill>
                  <a:srgbClr val="0070C0"/>
                </a:solidFill>
              </a:rPr>
              <a:t>less manual work </a:t>
            </a:r>
            <a:r>
              <a:rPr lang="en-GB"/>
              <a:t>(commenting directly through OSD) </a:t>
            </a:r>
          </a:p>
          <a:p>
            <a:r>
              <a:rPr lang="en-GB"/>
              <a:t>Facilitate the work of national mirror committee experts (provide</a:t>
            </a:r>
            <a:r>
              <a:rPr lang="en-GB">
                <a:solidFill>
                  <a:srgbClr val="0070C0"/>
                </a:solidFill>
              </a:rPr>
              <a:t> comments directly in the context of the draft</a:t>
            </a:r>
            <a:r>
              <a:rPr lang="en-GB"/>
              <a:t>, in one platform)</a:t>
            </a:r>
          </a:p>
          <a:p>
            <a:pPr>
              <a:buClr>
                <a:schemeClr val="tx1">
                  <a:lumMod val="65000"/>
                  <a:lumOff val="35000"/>
                </a:schemeClr>
              </a:buClr>
            </a:pPr>
            <a:r>
              <a:rPr lang="en-GB">
                <a:solidFill>
                  <a:srgbClr val="0070C0"/>
                </a:solidFill>
              </a:rPr>
              <a:t>Join us for the training sessions </a:t>
            </a:r>
            <a:r>
              <a:rPr lang="en-GB"/>
              <a:t>to obtain detailed insight into the OSD platform (member commenting)</a:t>
            </a:r>
          </a:p>
          <a:p>
            <a:r>
              <a:rPr lang="en-GB"/>
              <a:t>Your participation and </a:t>
            </a:r>
            <a:r>
              <a:rPr lang="en-GB">
                <a:solidFill>
                  <a:srgbClr val="0070C0"/>
                </a:solidFill>
              </a:rPr>
              <a:t>your feedback </a:t>
            </a:r>
            <a:r>
              <a:rPr lang="en-GB"/>
              <a:t>are </a:t>
            </a:r>
            <a:r>
              <a:rPr lang="en-GB">
                <a:solidFill>
                  <a:srgbClr val="0070C0"/>
                </a:solidFill>
              </a:rPr>
              <a:t>essential</a:t>
            </a:r>
            <a:r>
              <a:rPr lang="en-GB"/>
              <a:t> to make us aware of your NC’s needs and help us further develop OSD member commenting</a:t>
            </a:r>
          </a:p>
          <a:p>
            <a:r>
              <a:rPr lang="en-GB"/>
              <a:t>The earlier, the better: be one of our early users!</a:t>
            </a:r>
          </a:p>
        </p:txBody>
      </p:sp>
      <p:sp>
        <p:nvSpPr>
          <p:cNvPr id="3" name="Title 2">
            <a:extLst>
              <a:ext uri="{FF2B5EF4-FFF2-40B4-BE49-F238E27FC236}">
                <a16:creationId xmlns:a16="http://schemas.microsoft.com/office/drawing/2014/main" id="{57F5FF59-8DA5-60E8-1DE9-B9324789192C}"/>
              </a:ext>
            </a:extLst>
          </p:cNvPr>
          <p:cNvSpPr>
            <a:spLocks noGrp="1"/>
          </p:cNvSpPr>
          <p:nvPr>
            <p:ph type="title"/>
          </p:nvPr>
        </p:nvSpPr>
        <p:spPr/>
        <p:txBody>
          <a:bodyPr/>
          <a:lstStyle/>
          <a:p>
            <a:r>
              <a:rPr lang="en-GB"/>
              <a:t>Your participation is key!</a:t>
            </a:r>
          </a:p>
        </p:txBody>
      </p:sp>
      <p:sp>
        <p:nvSpPr>
          <p:cNvPr id="4" name="Slide Number Placeholder 3">
            <a:extLst>
              <a:ext uri="{FF2B5EF4-FFF2-40B4-BE49-F238E27FC236}">
                <a16:creationId xmlns:a16="http://schemas.microsoft.com/office/drawing/2014/main" id="{AA073193-1F38-AD47-4E8C-3AEAC81D128F}"/>
              </a:ext>
            </a:extLst>
          </p:cNvPr>
          <p:cNvSpPr>
            <a:spLocks noGrp="1"/>
          </p:cNvSpPr>
          <p:nvPr>
            <p:ph type="sldNum" sz="quarter" idx="4"/>
          </p:nvPr>
        </p:nvSpPr>
        <p:spPr/>
        <p:txBody>
          <a:bodyPr/>
          <a:lstStyle/>
          <a:p>
            <a:fld id="{C2B32AA8-9B4E-4D53-AE6E-350E87BFFB19}" type="slidenum">
              <a:rPr lang="fr-CH" smtClean="0"/>
              <a:pPr/>
              <a:t>38</a:t>
            </a:fld>
            <a:endParaRPr lang="fr-CH"/>
          </a:p>
        </p:txBody>
      </p:sp>
    </p:spTree>
    <p:extLst>
      <p:ext uri="{BB962C8B-B14F-4D97-AF65-F5344CB8AC3E}">
        <p14:creationId xmlns:p14="http://schemas.microsoft.com/office/powerpoint/2010/main" val="8585450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429667-73DE-4A42-9B00-F1B2FBD8D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 y="0"/>
            <a:ext cx="9142043" cy="5143500"/>
          </a:xfrm>
          <a:prstGeom prst="rect">
            <a:avLst/>
          </a:prstGeom>
        </p:spPr>
      </p:pic>
      <p:sp>
        <p:nvSpPr>
          <p:cNvPr id="6" name="Title 5"/>
          <p:cNvSpPr>
            <a:spLocks noGrp="1"/>
          </p:cNvSpPr>
          <p:nvPr>
            <p:ph type="title"/>
          </p:nvPr>
        </p:nvSpPr>
        <p:spPr>
          <a:xfrm>
            <a:off x="5090973" y="699542"/>
            <a:ext cx="3258859" cy="1200329"/>
          </a:xfrm>
        </p:spPr>
        <p:txBody>
          <a:bodyPr/>
          <a:lstStyle/>
          <a:p>
            <a:pPr algn="ctr"/>
            <a:r>
              <a:rPr lang="en-US" sz="7200" b="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a:cs typeface="Arial"/>
              </a:rPr>
              <a:t>Q&amp;A</a:t>
            </a:r>
          </a:p>
        </p:txBody>
      </p:sp>
      <p:pic>
        <p:nvPicPr>
          <p:cNvPr id="5" name="Picture 4">
            <a:extLst>
              <a:ext uri="{FF2B5EF4-FFF2-40B4-BE49-F238E27FC236}">
                <a16:creationId xmlns:a16="http://schemas.microsoft.com/office/drawing/2014/main" id="{84FAAECD-4EA6-AA97-BE51-9BFFD68291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6844" y="4354105"/>
            <a:ext cx="741660" cy="647446"/>
          </a:xfrm>
          <a:prstGeom prst="rect">
            <a:avLst/>
          </a:prstGeom>
        </p:spPr>
      </p:pic>
    </p:spTree>
    <p:extLst>
      <p:ext uri="{BB962C8B-B14F-4D97-AF65-F5344CB8AC3E}">
        <p14:creationId xmlns:p14="http://schemas.microsoft.com/office/powerpoint/2010/main" val="2024486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48C7F046-CFAF-1069-96DD-58743271D4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6844" y="4354105"/>
            <a:ext cx="741660" cy="647446"/>
          </a:xfrm>
          <a:prstGeom prst="rect">
            <a:avLst/>
          </a:prstGeom>
        </p:spPr>
      </p:pic>
      <p:sp>
        <p:nvSpPr>
          <p:cNvPr id="37" name="Text Placeholder 1">
            <a:extLst>
              <a:ext uri="{FF2B5EF4-FFF2-40B4-BE49-F238E27FC236}">
                <a16:creationId xmlns:a16="http://schemas.microsoft.com/office/drawing/2014/main" id="{1FCBCE89-EA86-218C-5037-7F4D40F81460}"/>
              </a:ext>
            </a:extLst>
          </p:cNvPr>
          <p:cNvSpPr txBox="1">
            <a:spLocks/>
          </p:cNvSpPr>
          <p:nvPr/>
        </p:nvSpPr>
        <p:spPr>
          <a:xfrm>
            <a:off x="230155" y="339501"/>
            <a:ext cx="8662325" cy="1879824"/>
          </a:xfrm>
          <a:prstGeom prst="rect">
            <a:avLst/>
          </a:prstGeom>
        </p:spPr>
        <p:txBody>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a:t>Creating an </a:t>
            </a:r>
            <a:r>
              <a:rPr lang="en-US" sz="2000">
                <a:ln w="11430"/>
                <a:solidFill>
                  <a:srgbClr val="0060A9"/>
                </a:solidFill>
                <a:latin typeface="Arial"/>
                <a:cs typeface="Arial"/>
              </a:rPr>
              <a:t>online</a:t>
            </a:r>
            <a:r>
              <a:rPr lang="en-US" sz="2000"/>
              <a:t> environment for </a:t>
            </a:r>
            <a:r>
              <a:rPr lang="en-US" sz="2000">
                <a:ln w="11430"/>
                <a:solidFill>
                  <a:srgbClr val="0060A9"/>
                </a:solidFill>
                <a:latin typeface="Arial"/>
                <a:cs typeface="Arial"/>
              </a:rPr>
              <a:t>standards developers </a:t>
            </a:r>
            <a:r>
              <a:rPr lang="en-US" sz="2000"/>
              <a:t>in which they can work </a:t>
            </a:r>
            <a:r>
              <a:rPr lang="en-US" sz="2000">
                <a:ln w="11430"/>
                <a:solidFill>
                  <a:srgbClr val="0060A9"/>
                </a:solidFill>
                <a:latin typeface="Arial"/>
                <a:cs typeface="Arial"/>
              </a:rPr>
              <a:t>efficiently and collaboratively</a:t>
            </a:r>
            <a:r>
              <a:rPr lang="en-US" sz="2000"/>
              <a:t>, and lay the foundation for </a:t>
            </a:r>
            <a:r>
              <a:rPr lang="en-US" sz="2000">
                <a:ln w="11430"/>
                <a:solidFill>
                  <a:srgbClr val="0060A9"/>
                </a:solidFill>
                <a:latin typeface="Arial"/>
                <a:cs typeface="Arial"/>
              </a:rPr>
              <a:t>new value-added products</a:t>
            </a:r>
            <a:r>
              <a:rPr lang="en-US" sz="2000"/>
              <a:t> and </a:t>
            </a:r>
            <a:r>
              <a:rPr lang="en-US" sz="2000">
                <a:ln w="11430"/>
                <a:solidFill>
                  <a:srgbClr val="0060A9"/>
                </a:solidFill>
                <a:latin typeface="Arial"/>
                <a:cs typeface="Arial"/>
              </a:rPr>
              <a:t>services</a:t>
            </a:r>
            <a:r>
              <a:rPr lang="en-US" sz="2000"/>
              <a:t> for the </a:t>
            </a:r>
            <a:r>
              <a:rPr lang="en-US" sz="2000">
                <a:ln w="11430"/>
                <a:solidFill>
                  <a:srgbClr val="0060A9"/>
                </a:solidFill>
                <a:latin typeface="Arial"/>
                <a:cs typeface="Arial"/>
              </a:rPr>
              <a:t>world of tomorrow</a:t>
            </a:r>
            <a:r>
              <a:rPr lang="en-US" sz="2000"/>
              <a:t>.</a:t>
            </a:r>
          </a:p>
          <a:p>
            <a:pPr marL="0" indent="0" algn="ctr">
              <a:buNone/>
            </a:pPr>
            <a:endParaRPr lang="en-GB" sz="2000"/>
          </a:p>
          <a:p>
            <a:pPr marL="0" indent="0" algn="ctr">
              <a:buNone/>
            </a:pPr>
            <a:r>
              <a:rPr lang="en-GB" sz="2000"/>
              <a:t>The full international standards development process in </a:t>
            </a:r>
            <a:r>
              <a:rPr lang="en-GB" sz="2000">
                <a:ln w="11430"/>
                <a:solidFill>
                  <a:srgbClr val="0060A9"/>
                </a:solidFill>
                <a:latin typeface="Arial"/>
                <a:cs typeface="Arial"/>
              </a:rPr>
              <a:t>one platform</a:t>
            </a:r>
          </a:p>
          <a:p>
            <a:pPr marL="0" indent="0" algn="ctr">
              <a:buNone/>
            </a:pPr>
            <a:endParaRPr lang="en-GB" sz="2000">
              <a:ln w="11430"/>
              <a:solidFill>
                <a:srgbClr val="0060A9"/>
              </a:solidFill>
              <a:latin typeface="Arial"/>
              <a:cs typeface="Arial"/>
            </a:endParaRPr>
          </a:p>
        </p:txBody>
      </p:sp>
      <p:graphicFrame>
        <p:nvGraphicFramePr>
          <p:cNvPr id="3" name="Diagram 2">
            <a:extLst>
              <a:ext uri="{FF2B5EF4-FFF2-40B4-BE49-F238E27FC236}">
                <a16:creationId xmlns:a16="http://schemas.microsoft.com/office/drawing/2014/main" id="{30504DCE-A77B-8600-5E15-3BCB344E53AE}"/>
              </a:ext>
            </a:extLst>
          </p:cNvPr>
          <p:cNvGraphicFramePr/>
          <p:nvPr>
            <p:extLst>
              <p:ext uri="{D42A27DB-BD31-4B8C-83A1-F6EECF244321}">
                <p14:modId xmlns:p14="http://schemas.microsoft.com/office/powerpoint/2010/main" val="3964246722"/>
              </p:ext>
            </p:extLst>
          </p:nvPr>
        </p:nvGraphicFramePr>
        <p:xfrm>
          <a:off x="1631304" y="2355608"/>
          <a:ext cx="5881392" cy="24483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882074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4DDC86E-97CE-CF77-1785-58739C41EC7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9564" b="19564"/>
          <a:stretch/>
        </p:blipFill>
        <p:spPr>
          <a:xfrm>
            <a:off x="0" y="0"/>
            <a:ext cx="9166225" cy="3724275"/>
          </a:xfrm>
          <a:prstGeom prst="rect">
            <a:avLst/>
          </a:prstGeom>
        </p:spPr>
      </p:pic>
      <p:sp>
        <p:nvSpPr>
          <p:cNvPr id="2" name="Title 1"/>
          <p:cNvSpPr>
            <a:spLocks noGrp="1"/>
          </p:cNvSpPr>
          <p:nvPr>
            <p:ph type="title"/>
          </p:nvPr>
        </p:nvSpPr>
        <p:spPr>
          <a:xfrm>
            <a:off x="539552" y="1508194"/>
            <a:ext cx="8064896" cy="707886"/>
          </a:xfrm>
        </p:spPr>
        <p:txBody>
          <a:bodyPr/>
          <a:lstStyle/>
          <a:p>
            <a:r>
              <a:rPr lang="en-GB">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Thank you!</a:t>
            </a:r>
          </a:p>
        </p:txBody>
      </p:sp>
      <p:pic>
        <p:nvPicPr>
          <p:cNvPr id="10" name="Picture 2">
            <a:extLst>
              <a:ext uri="{FF2B5EF4-FFF2-40B4-BE49-F238E27FC236}">
                <a16:creationId xmlns:a16="http://schemas.microsoft.com/office/drawing/2014/main" id="{9DF5D10B-7D4D-EC10-D58A-C2D4385528F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71" y="277610"/>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J:\logos\IEC logo\IEC Logo JPEG\IEC Logo JPEG RGB\IEC logo RGB.jpg">
            <a:extLst>
              <a:ext uri="{FF2B5EF4-FFF2-40B4-BE49-F238E27FC236}">
                <a16:creationId xmlns:a16="http://schemas.microsoft.com/office/drawing/2014/main" id="{92D4DF30-C7AF-A467-519D-29A323D5DD5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277610"/>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EA53F1-FFA3-A290-49D5-FFB304A0E26B}"/>
              </a:ext>
            </a:extLst>
          </p:cNvPr>
          <p:cNvSpPr txBox="1"/>
          <p:nvPr/>
        </p:nvSpPr>
        <p:spPr>
          <a:xfrm>
            <a:off x="251519" y="3867894"/>
            <a:ext cx="2931581" cy="769441"/>
          </a:xfrm>
          <a:prstGeom prst="rect">
            <a:avLst/>
          </a:prstGeom>
          <a:noFill/>
        </p:spPr>
        <p:txBody>
          <a:bodyPr wrap="square" rtlCol="0">
            <a:spAutoFit/>
          </a:bodyPr>
          <a:lstStyle/>
          <a:p>
            <a:pPr>
              <a:spcBef>
                <a:spcPts val="0"/>
              </a:spcBef>
            </a:pPr>
            <a:r>
              <a:rPr lang="en-US" sz="2200" b="1" kern="100" dirty="0">
                <a:solidFill>
                  <a:schemeClr val="tx1">
                    <a:lumMod val="65000"/>
                    <a:lumOff val="35000"/>
                  </a:schemeClr>
                </a:solidFill>
                <a:ea typeface="Meiryo" pitchFamily="34" charset="-128"/>
                <a:cs typeface="Meiryo" pitchFamily="34" charset="-128"/>
              </a:rPr>
              <a:t>Speaker</a:t>
            </a:r>
          </a:p>
          <a:p>
            <a:pPr>
              <a:spcBef>
                <a:spcPts val="0"/>
              </a:spcBef>
            </a:pPr>
            <a:r>
              <a:rPr lang="en-US" sz="2200" b="1" kern="100" dirty="0">
                <a:solidFill>
                  <a:schemeClr val="tx1">
                    <a:lumMod val="65000"/>
                    <a:lumOff val="35000"/>
                  </a:schemeClr>
                </a:solidFill>
                <a:ea typeface="Meiryo" pitchFamily="34" charset="-128"/>
                <a:cs typeface="Meiryo" pitchFamily="34" charset="-128"/>
              </a:rPr>
              <a:t>Title</a:t>
            </a:r>
          </a:p>
        </p:txBody>
      </p:sp>
      <p:sp>
        <p:nvSpPr>
          <p:cNvPr id="5" name="TextBox 4">
            <a:extLst>
              <a:ext uri="{FF2B5EF4-FFF2-40B4-BE49-F238E27FC236}">
                <a16:creationId xmlns:a16="http://schemas.microsoft.com/office/drawing/2014/main" id="{B362CA70-C63A-0538-143A-4B904DF80C37}"/>
              </a:ext>
            </a:extLst>
          </p:cNvPr>
          <p:cNvSpPr txBox="1"/>
          <p:nvPr/>
        </p:nvSpPr>
        <p:spPr>
          <a:xfrm>
            <a:off x="3275856" y="3873897"/>
            <a:ext cx="3888432" cy="1107996"/>
          </a:xfrm>
          <a:prstGeom prst="rect">
            <a:avLst/>
          </a:prstGeom>
          <a:noFill/>
        </p:spPr>
        <p:txBody>
          <a:bodyPr wrap="square" rtlCol="0">
            <a:spAutoFit/>
          </a:bodyPr>
          <a:lstStyle/>
          <a:p>
            <a:pPr>
              <a:spcBef>
                <a:spcPts val="0"/>
              </a:spcBef>
            </a:pPr>
            <a:r>
              <a:rPr lang="en-US" sz="2200" b="1" kern="100" dirty="0">
                <a:solidFill>
                  <a:schemeClr val="tx1">
                    <a:lumMod val="65000"/>
                    <a:lumOff val="35000"/>
                  </a:schemeClr>
                </a:solidFill>
                <a:ea typeface="Meiryo" pitchFamily="34" charset="-128"/>
                <a:cs typeface="Meiryo" pitchFamily="34" charset="-128"/>
              </a:rPr>
              <a:t>USNC training</a:t>
            </a:r>
          </a:p>
          <a:p>
            <a:pPr>
              <a:spcBef>
                <a:spcPts val="0"/>
              </a:spcBef>
            </a:pPr>
            <a:r>
              <a:rPr lang="en-US" sz="2200" b="1" kern="100" dirty="0">
                <a:solidFill>
                  <a:schemeClr val="tx1">
                    <a:lumMod val="65000"/>
                    <a:lumOff val="35000"/>
                  </a:schemeClr>
                </a:solidFill>
                <a:ea typeface="Meiryo" pitchFamily="34" charset="-128"/>
                <a:cs typeface="Meiryo" pitchFamily="34" charset="-128"/>
              </a:rPr>
              <a:t>12 September 2022</a:t>
            </a:r>
          </a:p>
          <a:p>
            <a:pPr>
              <a:spcBef>
                <a:spcPts val="0"/>
              </a:spcBef>
            </a:pPr>
            <a:endParaRPr lang="en-GB" sz="2200" b="1" kern="100" dirty="0">
              <a:solidFill>
                <a:schemeClr val="tx1">
                  <a:lumMod val="65000"/>
                  <a:lumOff val="35000"/>
                </a:schemeClr>
              </a:solidFill>
              <a:ea typeface="Meiryo" pitchFamily="34" charset="-128"/>
              <a:cs typeface="Meiryo" pitchFamily="34" charset="-128"/>
            </a:endParaRPr>
          </a:p>
        </p:txBody>
      </p:sp>
    </p:spTree>
    <p:extLst>
      <p:ext uri="{BB962C8B-B14F-4D97-AF65-F5344CB8AC3E}">
        <p14:creationId xmlns:p14="http://schemas.microsoft.com/office/powerpoint/2010/main" val="3164467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2389EE-A588-2FBB-A368-A63E1BCE4798}"/>
              </a:ext>
            </a:extLst>
          </p:cNvPr>
          <p:cNvSpPr>
            <a:spLocks noGrp="1"/>
          </p:cNvSpPr>
          <p:nvPr>
            <p:ph type="title"/>
          </p:nvPr>
        </p:nvSpPr>
        <p:spPr/>
        <p:txBody>
          <a:bodyPr/>
          <a:lstStyle/>
          <a:p>
            <a:r>
              <a:rPr lang="en-GB"/>
              <a:t>OSD programme</a:t>
            </a:r>
          </a:p>
        </p:txBody>
      </p:sp>
      <p:sp>
        <p:nvSpPr>
          <p:cNvPr id="4" name="Slide Number Placeholder 3">
            <a:extLst>
              <a:ext uri="{FF2B5EF4-FFF2-40B4-BE49-F238E27FC236}">
                <a16:creationId xmlns:a16="http://schemas.microsoft.com/office/drawing/2014/main" id="{76EC0B5F-2BC1-D99A-9E87-F9F862E2CC11}"/>
              </a:ext>
            </a:extLst>
          </p:cNvPr>
          <p:cNvSpPr>
            <a:spLocks noGrp="1"/>
          </p:cNvSpPr>
          <p:nvPr>
            <p:ph type="sldNum" sz="quarter" idx="4"/>
          </p:nvPr>
        </p:nvSpPr>
        <p:spPr/>
        <p:txBody>
          <a:bodyPr/>
          <a:lstStyle/>
          <a:p>
            <a:fld id="{C2B32AA8-9B4E-4D53-AE6E-350E87BFFB19}" type="slidenum">
              <a:rPr lang="fr-CH" smtClean="0"/>
              <a:pPr/>
              <a:t>5</a:t>
            </a:fld>
            <a:endParaRPr lang="fr-CH"/>
          </a:p>
        </p:txBody>
      </p:sp>
      <p:sp>
        <p:nvSpPr>
          <p:cNvPr id="6" name="Text Placeholder 5">
            <a:extLst>
              <a:ext uri="{FF2B5EF4-FFF2-40B4-BE49-F238E27FC236}">
                <a16:creationId xmlns:a16="http://schemas.microsoft.com/office/drawing/2014/main" id="{90EADE92-7238-45B2-E7B1-51EA83D4BF2D}"/>
              </a:ext>
            </a:extLst>
          </p:cNvPr>
          <p:cNvSpPr txBox="1">
            <a:spLocks/>
          </p:cNvSpPr>
          <p:nvPr/>
        </p:nvSpPr>
        <p:spPr>
          <a:xfrm>
            <a:off x="515666" y="1134573"/>
            <a:ext cx="8280000" cy="3985706"/>
          </a:xfrm>
          <a:prstGeom prst="rect">
            <a:avLst/>
          </a:prstGeom>
        </p:spPr>
        <p:txBody>
          <a:bodyPr wrap="square">
            <a:spAutoFit/>
          </a:bodyPr>
          <a:lstStyle>
            <a:lvl1pPr marL="342900" marR="0" indent="-342900" algn="l" defTabSz="914400" rtl="0" eaLnBrk="1" fontAlgn="auto" latinLnBrk="0" hangingPunct="1">
              <a:lnSpc>
                <a:spcPct val="100000"/>
              </a:lnSpc>
              <a:spcBef>
                <a:spcPts val="600"/>
              </a:spcBef>
              <a:spcAft>
                <a:spcPts val="0"/>
              </a:spcAft>
              <a:buClrTx/>
              <a:buSzTx/>
              <a:buFont typeface="Arial" pitchFamily="34" charset="0"/>
              <a:buChar char="•"/>
              <a:tabLst/>
              <a:defRPr sz="3000" b="1" kern="1200">
                <a:solidFill>
                  <a:schemeClr val="tx1">
                    <a:lumMod val="65000"/>
                    <a:lumOff val="35000"/>
                  </a:schemeClr>
                </a:solidFill>
                <a:latin typeface="+mn-lt"/>
                <a:ea typeface="+mn-ea"/>
                <a:cs typeface="+mn-cs"/>
              </a:defRPr>
            </a:lvl1pPr>
            <a:lvl2pPr marL="809625" indent="-447675" algn="l" defTabSz="914400" rtl="0" eaLnBrk="1" latinLnBrk="0" hangingPunct="1">
              <a:spcBef>
                <a:spcPts val="0"/>
              </a:spcBef>
              <a:buFont typeface="Symbol" pitchFamily="18" charset="2"/>
              <a:buChar char=""/>
              <a:defRPr sz="2800" b="1" kern="1200" baseline="0">
                <a:solidFill>
                  <a:schemeClr val="tx1">
                    <a:lumMod val="65000"/>
                    <a:lumOff val="35000"/>
                  </a:schemeClr>
                </a:solidFill>
                <a:latin typeface="+mn-lt"/>
                <a:ea typeface="+mn-ea"/>
                <a:cs typeface="+mn-cs"/>
              </a:defRPr>
            </a:lvl2pPr>
            <a:lvl3pPr marL="1257300" indent="-342900" algn="l" defTabSz="914400" rtl="0" eaLnBrk="1" latinLnBrk="0" hangingPunct="1">
              <a:spcBef>
                <a:spcPct val="20000"/>
              </a:spcBef>
              <a:buFont typeface="Symbol" pitchFamily="18" charset="2"/>
              <a:buChar char="-"/>
              <a:defRPr sz="2400" b="1" kern="1200">
                <a:solidFill>
                  <a:schemeClr val="tx1">
                    <a:lumMod val="65000"/>
                    <a:lumOff val="35000"/>
                  </a:schemeClr>
                </a:solidFill>
                <a:latin typeface="+mn-lt"/>
                <a:ea typeface="+mn-ea"/>
                <a:cs typeface="+mn-cs"/>
              </a:defRPr>
            </a:lvl3pPr>
            <a:lvl4pPr marL="17145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4pPr>
            <a:lvl5pPr marL="2171700" indent="-342900" algn="l" defTabSz="914400" rtl="0" eaLnBrk="1" latinLnBrk="0" hangingPunct="1">
              <a:spcBef>
                <a:spcPct val="20000"/>
              </a:spcBef>
              <a:buFont typeface="Arial" pitchFamily="34" charset="0"/>
              <a:buChar char="•"/>
              <a:defRPr sz="2000" b="1" kern="1200">
                <a:solidFill>
                  <a:srgbClr val="58585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US" sz="2000">
                <a:solidFill>
                  <a:srgbClr val="0070C0"/>
                </a:solidFill>
              </a:rPr>
              <a:t>O</a:t>
            </a:r>
            <a:r>
              <a:rPr lang="en-US" sz="2000"/>
              <a:t>nline </a:t>
            </a:r>
            <a:r>
              <a:rPr lang="en-US" sz="2000">
                <a:solidFill>
                  <a:srgbClr val="0070C0"/>
                </a:solidFill>
              </a:rPr>
              <a:t>S</a:t>
            </a:r>
            <a:r>
              <a:rPr lang="en-US" sz="2000"/>
              <a:t>tandards </a:t>
            </a:r>
            <a:r>
              <a:rPr lang="en-US" sz="2000">
                <a:solidFill>
                  <a:srgbClr val="0070C0"/>
                </a:solidFill>
              </a:rPr>
              <a:t>D</a:t>
            </a:r>
            <a:r>
              <a:rPr lang="en-US" sz="2000"/>
              <a:t>evelopment </a:t>
            </a:r>
            <a:r>
              <a:rPr lang="en-US" sz="2000" err="1"/>
              <a:t>programme</a:t>
            </a:r>
            <a:endParaRPr lang="en-US" sz="2000"/>
          </a:p>
          <a:p>
            <a:pPr marL="457200" indent="-457200"/>
            <a:r>
              <a:rPr lang="en-US" sz="2000"/>
              <a:t>Collaboration of IEC/ISO</a:t>
            </a:r>
          </a:p>
          <a:p>
            <a:pPr marL="457200" indent="-457200"/>
            <a:r>
              <a:rPr lang="en-US" sz="2000"/>
              <a:t>Based on editing tool (</a:t>
            </a:r>
            <a:r>
              <a:rPr lang="en-US" sz="2000" err="1"/>
              <a:t>Fonto</a:t>
            </a:r>
            <a:r>
              <a:rPr lang="en-US" sz="2000"/>
              <a:t>), intuitively and easy to use</a:t>
            </a:r>
          </a:p>
          <a:p>
            <a:pPr marL="457200" indent="-457200"/>
            <a:r>
              <a:rPr lang="en-US" sz="2000"/>
              <a:t>Integrated with IEC systems &amp; processes</a:t>
            </a:r>
          </a:p>
          <a:p>
            <a:pPr marL="457200" indent="-457200"/>
            <a:r>
              <a:rPr lang="en-US" sz="2000"/>
              <a:t>Collaborative platform</a:t>
            </a:r>
          </a:p>
          <a:p>
            <a:pPr marL="457200" indent="-457200"/>
            <a:r>
              <a:rPr lang="en-US" sz="2000"/>
              <a:t>Tailored to the needs of people involved in standards development &amp; consensus building</a:t>
            </a:r>
          </a:p>
          <a:p>
            <a:pPr marL="457200" indent="-457200"/>
            <a:r>
              <a:rPr lang="en-US" sz="2000"/>
              <a:t>Facilitating commenting &amp; comment resolution</a:t>
            </a:r>
          </a:p>
          <a:p>
            <a:pPr marL="457200" indent="-457200"/>
            <a:r>
              <a:rPr lang="en-US" sz="2000"/>
              <a:t>Preparing the ground for new products &amp; services</a:t>
            </a:r>
          </a:p>
          <a:p>
            <a:pPr marL="923925" lvl="1" indent="-457200"/>
            <a:r>
              <a:rPr lang="en-US" sz="1800"/>
              <a:t>flexibly publishing to different platforms</a:t>
            </a:r>
          </a:p>
          <a:p>
            <a:pPr marL="923925" lvl="1" indent="-457200"/>
            <a:r>
              <a:rPr lang="en-US" sz="1800"/>
              <a:t>making standards easier to use</a:t>
            </a:r>
          </a:p>
        </p:txBody>
      </p:sp>
    </p:spTree>
    <p:extLst>
      <p:ext uri="{BB962C8B-B14F-4D97-AF65-F5344CB8AC3E}">
        <p14:creationId xmlns:p14="http://schemas.microsoft.com/office/powerpoint/2010/main" val="3078887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0323BA-A4FC-4B18-8344-6F499EB0C791}"/>
              </a:ext>
            </a:extLst>
          </p:cNvPr>
          <p:cNvSpPr>
            <a:spLocks noGrp="1"/>
          </p:cNvSpPr>
          <p:nvPr>
            <p:ph type="title"/>
          </p:nvPr>
        </p:nvSpPr>
        <p:spPr>
          <a:xfrm>
            <a:off x="523845" y="423949"/>
            <a:ext cx="8101013" cy="715581"/>
          </a:xfrm>
        </p:spPr>
        <p:txBody>
          <a:bodyPr/>
          <a:lstStyle/>
          <a:p>
            <a:r>
              <a:rPr lang="en-GB" sz="4050">
                <a:latin typeface="Arial"/>
                <a:cs typeface="Arial"/>
              </a:rPr>
              <a:t>Programme timeline</a:t>
            </a:r>
          </a:p>
        </p:txBody>
      </p:sp>
      <p:graphicFrame>
        <p:nvGraphicFramePr>
          <p:cNvPr id="60" name="Table 5">
            <a:extLst>
              <a:ext uri="{FF2B5EF4-FFF2-40B4-BE49-F238E27FC236}">
                <a16:creationId xmlns:a16="http://schemas.microsoft.com/office/drawing/2014/main" id="{A1677A16-88EE-46CC-A1A8-A422F4B756C1}"/>
              </a:ext>
            </a:extLst>
          </p:cNvPr>
          <p:cNvGraphicFramePr>
            <a:graphicFrameLocks noGrp="1"/>
          </p:cNvGraphicFramePr>
          <p:nvPr/>
        </p:nvGraphicFramePr>
        <p:xfrm>
          <a:off x="523846" y="3988182"/>
          <a:ext cx="3043467" cy="317298"/>
        </p:xfrm>
        <a:graphic>
          <a:graphicData uri="http://schemas.openxmlformats.org/drawingml/2006/table">
            <a:tbl>
              <a:tblPr firstRow="1" bandRow="1">
                <a:tableStyleId>{5C22544A-7EE6-4342-B048-85BDC9FD1C3A}</a:tableStyleId>
              </a:tblPr>
              <a:tblGrid>
                <a:gridCol w="3043467">
                  <a:extLst>
                    <a:ext uri="{9D8B030D-6E8A-4147-A177-3AD203B41FA5}">
                      <a16:colId xmlns:a16="http://schemas.microsoft.com/office/drawing/2014/main" val="1514693119"/>
                    </a:ext>
                  </a:extLst>
                </a:gridCol>
              </a:tblGrid>
              <a:tr h="317298">
                <a:tc>
                  <a:txBody>
                    <a:bodyPr/>
                    <a:lstStyle/>
                    <a:p>
                      <a:pPr algn="l"/>
                      <a:r>
                        <a:rPr lang="en-GB" sz="1200" b="1"/>
                        <a:t>2020 - 2021</a:t>
                      </a:r>
                    </a:p>
                  </a:txBody>
                  <a:tcPr marL="68580" marR="68580" marT="34290" marB="3429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127015660"/>
                  </a:ext>
                </a:extLst>
              </a:tr>
            </a:tbl>
          </a:graphicData>
        </a:graphic>
      </p:graphicFrame>
      <p:graphicFrame>
        <p:nvGraphicFramePr>
          <p:cNvPr id="63" name="Table 11">
            <a:extLst>
              <a:ext uri="{FF2B5EF4-FFF2-40B4-BE49-F238E27FC236}">
                <a16:creationId xmlns:a16="http://schemas.microsoft.com/office/drawing/2014/main" id="{94F571D7-71EC-4834-86A6-AA96EB3A1BA8}"/>
              </a:ext>
            </a:extLst>
          </p:cNvPr>
          <p:cNvGraphicFramePr>
            <a:graphicFrameLocks noGrp="1"/>
          </p:cNvGraphicFramePr>
          <p:nvPr/>
        </p:nvGraphicFramePr>
        <p:xfrm>
          <a:off x="2546832" y="2132603"/>
          <a:ext cx="1010235" cy="864000"/>
        </p:xfrm>
        <a:graphic>
          <a:graphicData uri="http://schemas.openxmlformats.org/drawingml/2006/table">
            <a:tbl>
              <a:tblPr firstRow="1" bandRow="1">
                <a:tableStyleId>{5C22544A-7EE6-4342-B048-85BDC9FD1C3A}</a:tableStyleId>
              </a:tblPr>
              <a:tblGrid>
                <a:gridCol w="1010235">
                  <a:extLst>
                    <a:ext uri="{9D8B030D-6E8A-4147-A177-3AD203B41FA5}">
                      <a16:colId xmlns:a16="http://schemas.microsoft.com/office/drawing/2014/main" val="666575934"/>
                    </a:ext>
                  </a:extLst>
                </a:gridCol>
              </a:tblGrid>
              <a:tr h="86400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AC7F"/>
                    </a:solidFill>
                  </a:tcPr>
                </a:tc>
                <a:extLst>
                  <a:ext uri="{0D108BD9-81ED-4DB2-BD59-A6C34878D82A}">
                    <a16:rowId xmlns:a16="http://schemas.microsoft.com/office/drawing/2014/main" val="768852773"/>
                  </a:ext>
                </a:extLst>
              </a:tr>
            </a:tbl>
          </a:graphicData>
        </a:graphic>
      </p:graphicFrame>
      <p:sp>
        <p:nvSpPr>
          <p:cNvPr id="62" name="TextBox 61">
            <a:extLst>
              <a:ext uri="{FF2B5EF4-FFF2-40B4-BE49-F238E27FC236}">
                <a16:creationId xmlns:a16="http://schemas.microsoft.com/office/drawing/2014/main" id="{8B7389C7-2858-407D-838D-2C3BA91FAFA3}"/>
              </a:ext>
            </a:extLst>
          </p:cNvPr>
          <p:cNvSpPr txBox="1"/>
          <p:nvPr/>
        </p:nvSpPr>
        <p:spPr>
          <a:xfrm>
            <a:off x="2542416" y="2206412"/>
            <a:ext cx="1010236" cy="773289"/>
          </a:xfrm>
          <a:prstGeom prst="rect">
            <a:avLst/>
          </a:prstGeom>
          <a:noFill/>
        </p:spPr>
        <p:txBody>
          <a:bodyPr wrap="square" rtlCol="0">
            <a:spAutoFit/>
          </a:bodyPr>
          <a:lstStyle/>
          <a:p>
            <a:pPr defTabSz="685800">
              <a:defRPr/>
            </a:pPr>
            <a:r>
              <a:rPr lang="en-GB" sz="1200" b="1">
                <a:solidFill>
                  <a:prstClr val="black"/>
                </a:solidFill>
                <a:latin typeface="Arial" panose="020B0604020202020204"/>
              </a:rPr>
              <a:t>Step 2</a:t>
            </a:r>
          </a:p>
          <a:p>
            <a:pPr defTabSz="685800">
              <a:defRPr/>
            </a:pPr>
            <a:endParaRPr lang="en-GB" sz="825" b="1">
              <a:solidFill>
                <a:prstClr val="black"/>
              </a:solidFill>
              <a:latin typeface="Arial" panose="020B0604020202020204"/>
            </a:endParaRPr>
          </a:p>
          <a:p>
            <a:pPr defTabSz="685800">
              <a:defRPr/>
            </a:pPr>
            <a:r>
              <a:rPr lang="en-GB" sz="800" b="1">
                <a:solidFill>
                  <a:prstClr val="black"/>
                </a:solidFill>
                <a:latin typeface="Arial" panose="020B0604020202020204"/>
              </a:rPr>
              <a:t>Improved commenting and resolutions</a:t>
            </a:r>
          </a:p>
        </p:txBody>
      </p:sp>
      <p:graphicFrame>
        <p:nvGraphicFramePr>
          <p:cNvPr id="24" name="Table 11">
            <a:extLst>
              <a:ext uri="{FF2B5EF4-FFF2-40B4-BE49-F238E27FC236}">
                <a16:creationId xmlns:a16="http://schemas.microsoft.com/office/drawing/2014/main" id="{28447187-6758-4428-B0D2-6BEBD1E70B84}"/>
              </a:ext>
            </a:extLst>
          </p:cNvPr>
          <p:cNvGraphicFramePr>
            <a:graphicFrameLocks noGrp="1"/>
          </p:cNvGraphicFramePr>
          <p:nvPr/>
        </p:nvGraphicFramePr>
        <p:xfrm>
          <a:off x="5218268" y="1322976"/>
          <a:ext cx="1029895" cy="756000"/>
        </p:xfrm>
        <a:graphic>
          <a:graphicData uri="http://schemas.openxmlformats.org/drawingml/2006/table">
            <a:tbl>
              <a:tblPr firstRow="1" bandRow="1">
                <a:tableStyleId>{5C22544A-7EE6-4342-B048-85BDC9FD1C3A}</a:tableStyleId>
              </a:tblPr>
              <a:tblGrid>
                <a:gridCol w="1029895">
                  <a:extLst>
                    <a:ext uri="{9D8B030D-6E8A-4147-A177-3AD203B41FA5}">
                      <a16:colId xmlns:a16="http://schemas.microsoft.com/office/drawing/2014/main" val="666575934"/>
                    </a:ext>
                  </a:extLst>
                </a:gridCol>
              </a:tblGrid>
              <a:tr h="75600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8E69"/>
                    </a:solidFill>
                  </a:tcPr>
                </a:tc>
                <a:extLst>
                  <a:ext uri="{0D108BD9-81ED-4DB2-BD59-A6C34878D82A}">
                    <a16:rowId xmlns:a16="http://schemas.microsoft.com/office/drawing/2014/main" val="768852773"/>
                  </a:ext>
                </a:extLst>
              </a:tr>
            </a:tbl>
          </a:graphicData>
        </a:graphic>
      </p:graphicFrame>
      <p:sp>
        <p:nvSpPr>
          <p:cNvPr id="25" name="TextBox 24">
            <a:extLst>
              <a:ext uri="{FF2B5EF4-FFF2-40B4-BE49-F238E27FC236}">
                <a16:creationId xmlns:a16="http://schemas.microsoft.com/office/drawing/2014/main" id="{E0993045-602F-4A4A-95F7-F52D37F548CD}"/>
              </a:ext>
            </a:extLst>
          </p:cNvPr>
          <p:cNvSpPr txBox="1"/>
          <p:nvPr/>
        </p:nvSpPr>
        <p:spPr>
          <a:xfrm>
            <a:off x="5215980" y="1330132"/>
            <a:ext cx="1101199" cy="711733"/>
          </a:xfrm>
          <a:prstGeom prst="rect">
            <a:avLst/>
          </a:prstGeom>
          <a:noFill/>
        </p:spPr>
        <p:txBody>
          <a:bodyPr wrap="square" rtlCol="0">
            <a:spAutoFit/>
          </a:bodyPr>
          <a:lstStyle/>
          <a:p>
            <a:pPr defTabSz="685800">
              <a:defRPr/>
            </a:pPr>
            <a:r>
              <a:rPr lang="en-GB" sz="1200" b="1">
                <a:solidFill>
                  <a:prstClr val="black"/>
                </a:solidFill>
                <a:latin typeface="Arial" panose="020B0604020202020204"/>
              </a:rPr>
              <a:t>Step 3</a:t>
            </a:r>
          </a:p>
          <a:p>
            <a:pPr defTabSz="685800">
              <a:defRPr/>
            </a:pPr>
            <a:endParaRPr lang="en-GB" sz="825" b="1">
              <a:solidFill>
                <a:prstClr val="black"/>
              </a:solidFill>
              <a:latin typeface="Arial" panose="020B0604020202020204"/>
            </a:endParaRPr>
          </a:p>
          <a:p>
            <a:pPr defTabSz="685800">
              <a:defRPr/>
            </a:pPr>
            <a:r>
              <a:rPr lang="en-GB" sz="1000" b="1">
                <a:solidFill>
                  <a:prstClr val="black"/>
                </a:solidFill>
                <a:latin typeface="Arial" panose="020B0604020202020204"/>
              </a:rPr>
              <a:t>Online internal editing</a:t>
            </a:r>
          </a:p>
        </p:txBody>
      </p:sp>
      <p:graphicFrame>
        <p:nvGraphicFramePr>
          <p:cNvPr id="21" name="Table 11">
            <a:extLst>
              <a:ext uri="{FF2B5EF4-FFF2-40B4-BE49-F238E27FC236}">
                <a16:creationId xmlns:a16="http://schemas.microsoft.com/office/drawing/2014/main" id="{24CE292D-A90F-443B-A267-D00EB14B7AD0}"/>
              </a:ext>
            </a:extLst>
          </p:cNvPr>
          <p:cNvGraphicFramePr>
            <a:graphicFrameLocks noGrp="1"/>
          </p:cNvGraphicFramePr>
          <p:nvPr/>
        </p:nvGraphicFramePr>
        <p:xfrm>
          <a:off x="523845" y="3048609"/>
          <a:ext cx="3043468" cy="891540"/>
        </p:xfrm>
        <a:graphic>
          <a:graphicData uri="http://schemas.openxmlformats.org/drawingml/2006/table">
            <a:tbl>
              <a:tblPr firstRow="1" bandRow="1">
                <a:tableStyleId>{5C22544A-7EE6-4342-B048-85BDC9FD1C3A}</a:tableStyleId>
              </a:tblPr>
              <a:tblGrid>
                <a:gridCol w="3043468">
                  <a:extLst>
                    <a:ext uri="{9D8B030D-6E8A-4147-A177-3AD203B41FA5}">
                      <a16:colId xmlns:a16="http://schemas.microsoft.com/office/drawing/2014/main" val="666575934"/>
                    </a:ext>
                  </a:extLst>
                </a:gridCol>
              </a:tblGrid>
              <a:tr h="89154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768852773"/>
                  </a:ext>
                </a:extLst>
              </a:tr>
            </a:tbl>
          </a:graphicData>
        </a:graphic>
      </p:graphicFrame>
      <p:sp>
        <p:nvSpPr>
          <p:cNvPr id="18" name="TextBox 17">
            <a:extLst>
              <a:ext uri="{FF2B5EF4-FFF2-40B4-BE49-F238E27FC236}">
                <a16:creationId xmlns:a16="http://schemas.microsoft.com/office/drawing/2014/main" id="{C2F01AF9-5FA7-472E-B81D-84F4F748D379}"/>
              </a:ext>
            </a:extLst>
          </p:cNvPr>
          <p:cNvSpPr txBox="1"/>
          <p:nvPr/>
        </p:nvSpPr>
        <p:spPr>
          <a:xfrm>
            <a:off x="609165" y="3048609"/>
            <a:ext cx="2236158" cy="727122"/>
          </a:xfrm>
          <a:prstGeom prst="rect">
            <a:avLst/>
          </a:prstGeom>
          <a:noFill/>
        </p:spPr>
        <p:txBody>
          <a:bodyPr wrap="square" rtlCol="0" anchor="t">
            <a:spAutoFit/>
          </a:bodyPr>
          <a:lstStyle/>
          <a:p>
            <a:pPr defTabSz="685800">
              <a:defRPr/>
            </a:pPr>
            <a:r>
              <a:rPr lang="en-GB" sz="1200" b="1">
                <a:solidFill>
                  <a:prstClr val="black"/>
                </a:solidFill>
                <a:latin typeface="Arial" panose="020B0604020202020204"/>
              </a:rPr>
              <a:t>Step 1</a:t>
            </a:r>
          </a:p>
          <a:p>
            <a:pPr defTabSz="685800">
              <a:defRPr/>
            </a:pPr>
            <a:endParaRPr lang="en-GB" sz="825" b="1">
              <a:solidFill>
                <a:prstClr val="black"/>
              </a:solidFill>
              <a:latin typeface="Arial" panose="020B0604020202020204"/>
            </a:endParaRPr>
          </a:p>
          <a:p>
            <a:pPr defTabSz="685800">
              <a:defRPr/>
            </a:pPr>
            <a:r>
              <a:rPr lang="en-GB" sz="1050" b="1">
                <a:solidFill>
                  <a:prstClr val="black"/>
                </a:solidFill>
                <a:latin typeface="Arial" panose="020B0604020202020204"/>
              </a:rPr>
              <a:t>Online standards authoring </a:t>
            </a:r>
            <a:r>
              <a:rPr lang="en-GB" sz="1050">
                <a:solidFill>
                  <a:prstClr val="black"/>
                </a:solidFill>
                <a:latin typeface="Arial" panose="020B0604020202020204"/>
              </a:rPr>
              <a:t>&amp; WG commenting</a:t>
            </a:r>
          </a:p>
        </p:txBody>
      </p:sp>
      <p:graphicFrame>
        <p:nvGraphicFramePr>
          <p:cNvPr id="27" name="Table 11">
            <a:extLst>
              <a:ext uri="{FF2B5EF4-FFF2-40B4-BE49-F238E27FC236}">
                <a16:creationId xmlns:a16="http://schemas.microsoft.com/office/drawing/2014/main" id="{8E7F67CC-8EF2-4CD0-87EE-B3478B9586A8}"/>
              </a:ext>
            </a:extLst>
          </p:cNvPr>
          <p:cNvGraphicFramePr>
            <a:graphicFrameLocks noGrp="1"/>
          </p:cNvGraphicFramePr>
          <p:nvPr/>
        </p:nvGraphicFramePr>
        <p:xfrm>
          <a:off x="3628988" y="3048778"/>
          <a:ext cx="2619178" cy="891540"/>
        </p:xfrm>
        <a:graphic>
          <a:graphicData uri="http://schemas.openxmlformats.org/drawingml/2006/table">
            <a:tbl>
              <a:tblPr firstRow="1" bandRow="1">
                <a:tableStyleId>{5C22544A-7EE6-4342-B048-85BDC9FD1C3A}</a:tableStyleId>
              </a:tblPr>
              <a:tblGrid>
                <a:gridCol w="2619178">
                  <a:extLst>
                    <a:ext uri="{9D8B030D-6E8A-4147-A177-3AD203B41FA5}">
                      <a16:colId xmlns:a16="http://schemas.microsoft.com/office/drawing/2014/main" val="666575934"/>
                    </a:ext>
                  </a:extLst>
                </a:gridCol>
              </a:tblGrid>
              <a:tr h="89154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768852773"/>
                  </a:ext>
                </a:extLst>
              </a:tr>
            </a:tbl>
          </a:graphicData>
        </a:graphic>
      </p:graphicFrame>
      <p:sp>
        <p:nvSpPr>
          <p:cNvPr id="28" name="TextBox 27">
            <a:extLst>
              <a:ext uri="{FF2B5EF4-FFF2-40B4-BE49-F238E27FC236}">
                <a16:creationId xmlns:a16="http://schemas.microsoft.com/office/drawing/2014/main" id="{7CB9F26D-A07B-48A6-9220-FE6C332F9FFA}"/>
              </a:ext>
            </a:extLst>
          </p:cNvPr>
          <p:cNvSpPr txBox="1"/>
          <p:nvPr/>
        </p:nvSpPr>
        <p:spPr>
          <a:xfrm>
            <a:off x="3628984" y="3048778"/>
            <a:ext cx="2619182" cy="727122"/>
          </a:xfrm>
          <a:prstGeom prst="rect">
            <a:avLst/>
          </a:prstGeom>
          <a:noFill/>
        </p:spPr>
        <p:txBody>
          <a:bodyPr wrap="square" rtlCol="0" anchor="t">
            <a:spAutoFit/>
          </a:bodyPr>
          <a:lstStyle/>
          <a:p>
            <a:pPr defTabSz="685800">
              <a:defRPr/>
            </a:pPr>
            <a:r>
              <a:rPr lang="en-GB" sz="1200" b="1">
                <a:solidFill>
                  <a:prstClr val="black"/>
                </a:solidFill>
                <a:latin typeface="Arial" panose="020B0604020202020204"/>
              </a:rPr>
              <a:t> Step 1</a:t>
            </a:r>
          </a:p>
          <a:p>
            <a:pPr defTabSz="685800">
              <a:defRPr/>
            </a:pPr>
            <a:endParaRPr lang="en-GB" sz="825" b="1">
              <a:solidFill>
                <a:prstClr val="black"/>
              </a:solidFill>
              <a:latin typeface="Arial" panose="020B0604020202020204"/>
            </a:endParaRPr>
          </a:p>
          <a:p>
            <a:pPr defTabSz="685800">
              <a:defRPr/>
            </a:pPr>
            <a:r>
              <a:rPr lang="en-GB" sz="1050" b="1">
                <a:solidFill>
                  <a:prstClr val="black"/>
                </a:solidFill>
                <a:latin typeface="Arial" panose="020B0604020202020204"/>
              </a:rPr>
              <a:t>Online standards authoring </a:t>
            </a:r>
            <a:r>
              <a:rPr lang="en-GB" sz="1050">
                <a:solidFill>
                  <a:prstClr val="black"/>
                </a:solidFill>
                <a:latin typeface="Arial" panose="020B0604020202020204"/>
              </a:rPr>
              <a:t>&amp; </a:t>
            </a:r>
          </a:p>
          <a:p>
            <a:pPr defTabSz="685800">
              <a:defRPr/>
            </a:pPr>
            <a:r>
              <a:rPr lang="en-GB" sz="1050">
                <a:solidFill>
                  <a:prstClr val="black"/>
                </a:solidFill>
                <a:latin typeface="Arial" panose="020B0604020202020204"/>
              </a:rPr>
              <a:t>WG commenting</a:t>
            </a:r>
          </a:p>
        </p:txBody>
      </p:sp>
      <p:graphicFrame>
        <p:nvGraphicFramePr>
          <p:cNvPr id="29" name="Table 11">
            <a:extLst>
              <a:ext uri="{FF2B5EF4-FFF2-40B4-BE49-F238E27FC236}">
                <a16:creationId xmlns:a16="http://schemas.microsoft.com/office/drawing/2014/main" id="{ABBEC485-A4F3-4A65-A53A-F9CAAB5D5632}"/>
              </a:ext>
            </a:extLst>
          </p:cNvPr>
          <p:cNvGraphicFramePr>
            <a:graphicFrameLocks noGrp="1"/>
          </p:cNvGraphicFramePr>
          <p:nvPr>
            <p:extLst>
              <p:ext uri="{D42A27DB-BD31-4B8C-83A1-F6EECF244321}">
                <p14:modId xmlns:p14="http://schemas.microsoft.com/office/powerpoint/2010/main" val="1581357496"/>
              </p:ext>
            </p:extLst>
          </p:nvPr>
        </p:nvGraphicFramePr>
        <p:xfrm>
          <a:off x="3628985" y="2132771"/>
          <a:ext cx="2619178" cy="864000"/>
        </p:xfrm>
        <a:graphic>
          <a:graphicData uri="http://schemas.openxmlformats.org/drawingml/2006/table">
            <a:tbl>
              <a:tblPr firstRow="1" bandRow="1">
                <a:tableStyleId>{5C22544A-7EE6-4342-B048-85BDC9FD1C3A}</a:tableStyleId>
              </a:tblPr>
              <a:tblGrid>
                <a:gridCol w="2619178">
                  <a:extLst>
                    <a:ext uri="{9D8B030D-6E8A-4147-A177-3AD203B41FA5}">
                      <a16:colId xmlns:a16="http://schemas.microsoft.com/office/drawing/2014/main" val="666575934"/>
                    </a:ext>
                  </a:extLst>
                </a:gridCol>
              </a:tblGrid>
              <a:tr h="86400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AC7F"/>
                    </a:solidFill>
                  </a:tcPr>
                </a:tc>
                <a:extLst>
                  <a:ext uri="{0D108BD9-81ED-4DB2-BD59-A6C34878D82A}">
                    <a16:rowId xmlns:a16="http://schemas.microsoft.com/office/drawing/2014/main" val="768852773"/>
                  </a:ext>
                </a:extLst>
              </a:tr>
            </a:tbl>
          </a:graphicData>
        </a:graphic>
      </p:graphicFrame>
      <p:sp>
        <p:nvSpPr>
          <p:cNvPr id="30" name="TextBox 29">
            <a:extLst>
              <a:ext uri="{FF2B5EF4-FFF2-40B4-BE49-F238E27FC236}">
                <a16:creationId xmlns:a16="http://schemas.microsoft.com/office/drawing/2014/main" id="{453E4FEA-29AC-4800-8C11-D4E73FD4EEA9}"/>
              </a:ext>
            </a:extLst>
          </p:cNvPr>
          <p:cNvSpPr txBox="1"/>
          <p:nvPr/>
        </p:nvSpPr>
        <p:spPr>
          <a:xfrm>
            <a:off x="3723235" y="2189371"/>
            <a:ext cx="1911830" cy="727122"/>
          </a:xfrm>
          <a:prstGeom prst="rect">
            <a:avLst/>
          </a:prstGeom>
          <a:noFill/>
        </p:spPr>
        <p:txBody>
          <a:bodyPr wrap="square" rtlCol="0">
            <a:spAutoFit/>
          </a:bodyPr>
          <a:lstStyle/>
          <a:p>
            <a:pPr defTabSz="685800">
              <a:defRPr/>
            </a:pPr>
            <a:r>
              <a:rPr lang="en-GB" sz="1200" b="1" dirty="0">
                <a:solidFill>
                  <a:prstClr val="black"/>
                </a:solidFill>
                <a:latin typeface="Arial" panose="020B0604020202020204"/>
              </a:rPr>
              <a:t>Step 2</a:t>
            </a:r>
          </a:p>
          <a:p>
            <a:pPr defTabSz="685800">
              <a:defRPr/>
            </a:pPr>
            <a:endParaRPr lang="en-GB" sz="825" b="1" dirty="0">
              <a:solidFill>
                <a:prstClr val="black"/>
              </a:solidFill>
              <a:latin typeface="Arial" panose="020B0604020202020204"/>
            </a:endParaRPr>
          </a:p>
          <a:p>
            <a:pPr defTabSz="685800">
              <a:defRPr/>
            </a:pPr>
            <a:r>
              <a:rPr lang="en-GB" sz="1050" b="1" dirty="0">
                <a:solidFill>
                  <a:prstClr val="black"/>
                </a:solidFill>
                <a:latin typeface="Arial" panose="020B0604020202020204"/>
              </a:rPr>
              <a:t>Online members commenting</a:t>
            </a:r>
            <a:endParaRPr lang="en-GB" sz="900" b="1" dirty="0">
              <a:solidFill>
                <a:prstClr val="black"/>
              </a:solidFill>
              <a:latin typeface="Arial" panose="020B0604020202020204"/>
            </a:endParaRPr>
          </a:p>
        </p:txBody>
      </p:sp>
      <p:graphicFrame>
        <p:nvGraphicFramePr>
          <p:cNvPr id="19" name="Table 5">
            <a:extLst>
              <a:ext uri="{FF2B5EF4-FFF2-40B4-BE49-F238E27FC236}">
                <a16:creationId xmlns:a16="http://schemas.microsoft.com/office/drawing/2014/main" id="{9E75C030-054D-4B46-BE7F-D1946F0A2EAE}"/>
              </a:ext>
            </a:extLst>
          </p:cNvPr>
          <p:cNvGraphicFramePr>
            <a:graphicFrameLocks noGrp="1"/>
          </p:cNvGraphicFramePr>
          <p:nvPr/>
        </p:nvGraphicFramePr>
        <p:xfrm>
          <a:off x="3628985" y="3981072"/>
          <a:ext cx="2619178" cy="317298"/>
        </p:xfrm>
        <a:graphic>
          <a:graphicData uri="http://schemas.openxmlformats.org/drawingml/2006/table">
            <a:tbl>
              <a:tblPr firstRow="1" bandRow="1">
                <a:tableStyleId>{5C22544A-7EE6-4342-B048-85BDC9FD1C3A}</a:tableStyleId>
              </a:tblPr>
              <a:tblGrid>
                <a:gridCol w="2619178">
                  <a:extLst>
                    <a:ext uri="{9D8B030D-6E8A-4147-A177-3AD203B41FA5}">
                      <a16:colId xmlns:a16="http://schemas.microsoft.com/office/drawing/2014/main" val="1514693119"/>
                    </a:ext>
                  </a:extLst>
                </a:gridCol>
              </a:tblGrid>
              <a:tr h="317298">
                <a:tc>
                  <a:txBody>
                    <a:bodyPr/>
                    <a:lstStyle/>
                    <a:p>
                      <a:pPr algn="ctr"/>
                      <a:r>
                        <a:rPr lang="en-GB" sz="1200" b="1"/>
                        <a:t>     2022</a:t>
                      </a:r>
                    </a:p>
                  </a:txBody>
                  <a:tcPr marL="68580" marR="68580" marT="34290" marB="3429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127015660"/>
                  </a:ext>
                </a:extLst>
              </a:tr>
            </a:tbl>
          </a:graphicData>
        </a:graphic>
      </p:graphicFrame>
      <p:cxnSp>
        <p:nvCxnSpPr>
          <p:cNvPr id="3" name="Straight Connector 2">
            <a:extLst>
              <a:ext uri="{FF2B5EF4-FFF2-40B4-BE49-F238E27FC236}">
                <a16:creationId xmlns:a16="http://schemas.microsoft.com/office/drawing/2014/main" id="{16D7BE1E-45FE-4A68-B3F2-0A9EC3354B9A}"/>
              </a:ext>
            </a:extLst>
          </p:cNvPr>
          <p:cNvCxnSpPr>
            <a:cxnSpLocks/>
          </p:cNvCxnSpPr>
          <p:nvPr/>
        </p:nvCxnSpPr>
        <p:spPr>
          <a:xfrm>
            <a:off x="6269551" y="1322807"/>
            <a:ext cx="0" cy="3294627"/>
          </a:xfrm>
          <a:prstGeom prst="line">
            <a:avLst/>
          </a:prstGeom>
          <a:ln w="92075">
            <a:solidFill>
              <a:srgbClr val="FF0000"/>
            </a:solidFill>
            <a:headEnd type="non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7" name="TextBox 6">
            <a:extLst>
              <a:ext uri="{FF2B5EF4-FFF2-40B4-BE49-F238E27FC236}">
                <a16:creationId xmlns:a16="http://schemas.microsoft.com/office/drawing/2014/main" id="{CB978ECD-6ED5-4D3E-9880-F7DB75AC7853}"/>
              </a:ext>
            </a:extLst>
          </p:cNvPr>
          <p:cNvSpPr txBox="1"/>
          <p:nvPr/>
        </p:nvSpPr>
        <p:spPr>
          <a:xfrm>
            <a:off x="4861823" y="4603315"/>
            <a:ext cx="2812742" cy="507831"/>
          </a:xfrm>
          <a:prstGeom prst="rect">
            <a:avLst/>
          </a:prstGeom>
          <a:noFill/>
        </p:spPr>
        <p:txBody>
          <a:bodyPr wrap="square" rtlCol="0">
            <a:spAutoFit/>
          </a:bodyPr>
          <a:lstStyle/>
          <a:p>
            <a:pPr algn="ctr" defTabSz="685800">
              <a:defRPr/>
            </a:pPr>
            <a:r>
              <a:rPr lang="en-GB" sz="1350" b="1">
                <a:solidFill>
                  <a:schemeClr val="tx1">
                    <a:lumMod val="75000"/>
                    <a:lumOff val="25000"/>
                  </a:schemeClr>
                </a:solidFill>
                <a:latin typeface="Arial" panose="020B0604020202020204"/>
              </a:rPr>
              <a:t>Roll out to IEC/ISO community on a voluntary basis</a:t>
            </a:r>
            <a:endParaRPr lang="en-US" sz="1350" b="1">
              <a:solidFill>
                <a:schemeClr val="tx1">
                  <a:lumMod val="75000"/>
                  <a:lumOff val="25000"/>
                </a:schemeClr>
              </a:solidFill>
              <a:latin typeface="Arial" panose="020B0604020202020204"/>
            </a:endParaRPr>
          </a:p>
        </p:txBody>
      </p:sp>
      <p:graphicFrame>
        <p:nvGraphicFramePr>
          <p:cNvPr id="23" name="Table 5">
            <a:extLst>
              <a:ext uri="{FF2B5EF4-FFF2-40B4-BE49-F238E27FC236}">
                <a16:creationId xmlns:a16="http://schemas.microsoft.com/office/drawing/2014/main" id="{E4FFE76D-A126-47C5-A435-3F2E031AB014}"/>
              </a:ext>
            </a:extLst>
          </p:cNvPr>
          <p:cNvGraphicFramePr>
            <a:graphicFrameLocks noGrp="1"/>
          </p:cNvGraphicFramePr>
          <p:nvPr/>
        </p:nvGraphicFramePr>
        <p:xfrm>
          <a:off x="6306962" y="3981071"/>
          <a:ext cx="2347375" cy="321300"/>
        </p:xfrm>
        <a:graphic>
          <a:graphicData uri="http://schemas.openxmlformats.org/drawingml/2006/table">
            <a:tbl>
              <a:tblPr firstRow="1" bandRow="1">
                <a:tableStyleId>{5C22544A-7EE6-4342-B048-85BDC9FD1C3A}</a:tableStyleId>
              </a:tblPr>
              <a:tblGrid>
                <a:gridCol w="2347375">
                  <a:extLst>
                    <a:ext uri="{9D8B030D-6E8A-4147-A177-3AD203B41FA5}">
                      <a16:colId xmlns:a16="http://schemas.microsoft.com/office/drawing/2014/main" val="1514693119"/>
                    </a:ext>
                  </a:extLst>
                </a:gridCol>
              </a:tblGrid>
              <a:tr h="321300">
                <a:tc>
                  <a:txBody>
                    <a:bodyPr/>
                    <a:lstStyle/>
                    <a:p>
                      <a:pPr algn="ctr"/>
                      <a:r>
                        <a:rPr lang="en-GB" sz="1200" b="1"/>
                        <a:t>2023</a:t>
                      </a:r>
                    </a:p>
                  </a:txBody>
                  <a:tcPr marL="68580" marR="68580" marT="34290" marB="3429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8E69"/>
                    </a:solidFill>
                  </a:tcPr>
                </a:tc>
                <a:extLst>
                  <a:ext uri="{0D108BD9-81ED-4DB2-BD59-A6C34878D82A}">
                    <a16:rowId xmlns:a16="http://schemas.microsoft.com/office/drawing/2014/main" val="1127015660"/>
                  </a:ext>
                </a:extLst>
              </a:tr>
            </a:tbl>
          </a:graphicData>
        </a:graphic>
      </p:graphicFrame>
      <p:graphicFrame>
        <p:nvGraphicFramePr>
          <p:cNvPr id="31" name="Table 11">
            <a:extLst>
              <a:ext uri="{FF2B5EF4-FFF2-40B4-BE49-F238E27FC236}">
                <a16:creationId xmlns:a16="http://schemas.microsoft.com/office/drawing/2014/main" id="{5E8FF7CE-0015-4B25-8854-DE78A41BE10A}"/>
              </a:ext>
            </a:extLst>
          </p:cNvPr>
          <p:cNvGraphicFramePr>
            <a:graphicFrameLocks noGrp="1"/>
          </p:cNvGraphicFramePr>
          <p:nvPr/>
        </p:nvGraphicFramePr>
        <p:xfrm>
          <a:off x="6306961" y="3048608"/>
          <a:ext cx="2347376" cy="891540"/>
        </p:xfrm>
        <a:graphic>
          <a:graphicData uri="http://schemas.openxmlformats.org/drawingml/2006/table">
            <a:tbl>
              <a:tblPr firstRow="1" bandRow="1">
                <a:tableStyleId>{5C22544A-7EE6-4342-B048-85BDC9FD1C3A}</a:tableStyleId>
              </a:tblPr>
              <a:tblGrid>
                <a:gridCol w="2347376">
                  <a:extLst>
                    <a:ext uri="{9D8B030D-6E8A-4147-A177-3AD203B41FA5}">
                      <a16:colId xmlns:a16="http://schemas.microsoft.com/office/drawing/2014/main" val="666575934"/>
                    </a:ext>
                  </a:extLst>
                </a:gridCol>
              </a:tblGrid>
              <a:tr h="89154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768852773"/>
                  </a:ext>
                </a:extLst>
              </a:tr>
            </a:tbl>
          </a:graphicData>
        </a:graphic>
      </p:graphicFrame>
      <p:sp>
        <p:nvSpPr>
          <p:cNvPr id="34" name="TextBox 33">
            <a:extLst>
              <a:ext uri="{FF2B5EF4-FFF2-40B4-BE49-F238E27FC236}">
                <a16:creationId xmlns:a16="http://schemas.microsoft.com/office/drawing/2014/main" id="{4F56AE40-772B-411B-9730-776CBA7A7DD6}"/>
              </a:ext>
            </a:extLst>
          </p:cNvPr>
          <p:cNvSpPr txBox="1"/>
          <p:nvPr/>
        </p:nvSpPr>
        <p:spPr>
          <a:xfrm>
            <a:off x="6294978" y="3048608"/>
            <a:ext cx="2359345" cy="877163"/>
          </a:xfrm>
          <a:prstGeom prst="rect">
            <a:avLst/>
          </a:prstGeom>
          <a:noFill/>
        </p:spPr>
        <p:txBody>
          <a:bodyPr wrap="square" rtlCol="0" anchor="t">
            <a:spAutoFit/>
          </a:bodyPr>
          <a:lstStyle/>
          <a:p>
            <a:pPr defTabSz="685800">
              <a:defRPr/>
            </a:pPr>
            <a:r>
              <a:rPr lang="en-GB" sz="1200" b="1">
                <a:solidFill>
                  <a:prstClr val="black"/>
                </a:solidFill>
                <a:latin typeface="Arial" panose="020B0604020202020204"/>
              </a:rPr>
              <a:t>Authoring continuous improvements</a:t>
            </a:r>
          </a:p>
          <a:p>
            <a:pPr defTabSz="685800">
              <a:defRPr/>
            </a:pPr>
            <a:r>
              <a:rPr lang="en-GB" sz="900">
                <a:solidFill>
                  <a:prstClr val="black"/>
                </a:solidFill>
                <a:latin typeface="Arial" panose="020B0604020202020204"/>
              </a:rPr>
              <a:t>- Improvements to support other IEC/ISO deliverables</a:t>
            </a:r>
          </a:p>
          <a:p>
            <a:pPr defTabSz="685800">
              <a:defRPr/>
            </a:pPr>
            <a:r>
              <a:rPr lang="en-GB" sz="900">
                <a:solidFill>
                  <a:prstClr val="black"/>
                </a:solidFill>
                <a:latin typeface="Arial" panose="020B0604020202020204"/>
              </a:rPr>
              <a:t>- Integration of new added value features</a:t>
            </a:r>
          </a:p>
        </p:txBody>
      </p:sp>
      <p:graphicFrame>
        <p:nvGraphicFramePr>
          <p:cNvPr id="35" name="Table 11">
            <a:extLst>
              <a:ext uri="{FF2B5EF4-FFF2-40B4-BE49-F238E27FC236}">
                <a16:creationId xmlns:a16="http://schemas.microsoft.com/office/drawing/2014/main" id="{87004040-886D-4A68-B147-4EDE66CEF3AD}"/>
              </a:ext>
            </a:extLst>
          </p:cNvPr>
          <p:cNvGraphicFramePr>
            <a:graphicFrameLocks noGrp="1"/>
          </p:cNvGraphicFramePr>
          <p:nvPr/>
        </p:nvGraphicFramePr>
        <p:xfrm>
          <a:off x="6294978" y="2138783"/>
          <a:ext cx="2359351" cy="864000"/>
        </p:xfrm>
        <a:graphic>
          <a:graphicData uri="http://schemas.openxmlformats.org/drawingml/2006/table">
            <a:tbl>
              <a:tblPr firstRow="1" bandRow="1">
                <a:tableStyleId>{5C22544A-7EE6-4342-B048-85BDC9FD1C3A}</a:tableStyleId>
              </a:tblPr>
              <a:tblGrid>
                <a:gridCol w="2359351">
                  <a:extLst>
                    <a:ext uri="{9D8B030D-6E8A-4147-A177-3AD203B41FA5}">
                      <a16:colId xmlns:a16="http://schemas.microsoft.com/office/drawing/2014/main" val="666575934"/>
                    </a:ext>
                  </a:extLst>
                </a:gridCol>
              </a:tblGrid>
              <a:tr h="86400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AC7F"/>
                    </a:solidFill>
                  </a:tcPr>
                </a:tc>
                <a:extLst>
                  <a:ext uri="{0D108BD9-81ED-4DB2-BD59-A6C34878D82A}">
                    <a16:rowId xmlns:a16="http://schemas.microsoft.com/office/drawing/2014/main" val="768852773"/>
                  </a:ext>
                </a:extLst>
              </a:tr>
            </a:tbl>
          </a:graphicData>
        </a:graphic>
      </p:graphicFrame>
      <p:sp>
        <p:nvSpPr>
          <p:cNvPr id="36" name="TextBox 35">
            <a:extLst>
              <a:ext uri="{FF2B5EF4-FFF2-40B4-BE49-F238E27FC236}">
                <a16:creationId xmlns:a16="http://schemas.microsoft.com/office/drawing/2014/main" id="{FEEBFFF8-8449-4B27-A9E5-904A90A13330}"/>
              </a:ext>
            </a:extLst>
          </p:cNvPr>
          <p:cNvSpPr txBox="1"/>
          <p:nvPr/>
        </p:nvSpPr>
        <p:spPr>
          <a:xfrm>
            <a:off x="6335171" y="2202492"/>
            <a:ext cx="2289687" cy="588623"/>
          </a:xfrm>
          <a:prstGeom prst="rect">
            <a:avLst/>
          </a:prstGeom>
          <a:noFill/>
        </p:spPr>
        <p:txBody>
          <a:bodyPr wrap="square" rtlCol="0">
            <a:spAutoFit/>
          </a:bodyPr>
          <a:lstStyle/>
          <a:p>
            <a:pPr defTabSz="685800">
              <a:defRPr/>
            </a:pPr>
            <a:r>
              <a:rPr lang="en-GB" sz="1200" b="1">
                <a:solidFill>
                  <a:prstClr val="black"/>
                </a:solidFill>
                <a:latin typeface="Arial" panose="020B0604020202020204"/>
              </a:rPr>
              <a:t>Commenting continuous improvements</a:t>
            </a:r>
          </a:p>
          <a:p>
            <a:pPr defTabSz="685800">
              <a:defRPr/>
            </a:pPr>
            <a:endParaRPr lang="en-GB" sz="825" b="1">
              <a:solidFill>
                <a:prstClr val="black"/>
              </a:solidFill>
              <a:latin typeface="Arial" panose="020B0604020202020204"/>
            </a:endParaRPr>
          </a:p>
        </p:txBody>
      </p:sp>
      <p:graphicFrame>
        <p:nvGraphicFramePr>
          <p:cNvPr id="37" name="Table 11">
            <a:extLst>
              <a:ext uri="{FF2B5EF4-FFF2-40B4-BE49-F238E27FC236}">
                <a16:creationId xmlns:a16="http://schemas.microsoft.com/office/drawing/2014/main" id="{F48D1F55-AF0E-466F-9EE0-F35E1B50342C}"/>
              </a:ext>
            </a:extLst>
          </p:cNvPr>
          <p:cNvGraphicFramePr>
            <a:graphicFrameLocks noGrp="1"/>
          </p:cNvGraphicFramePr>
          <p:nvPr/>
        </p:nvGraphicFramePr>
        <p:xfrm>
          <a:off x="6303688" y="1322807"/>
          <a:ext cx="2350634" cy="756000"/>
        </p:xfrm>
        <a:graphic>
          <a:graphicData uri="http://schemas.openxmlformats.org/drawingml/2006/table">
            <a:tbl>
              <a:tblPr firstRow="1" bandRow="1">
                <a:tableStyleId>{5C22544A-7EE6-4342-B048-85BDC9FD1C3A}</a:tableStyleId>
              </a:tblPr>
              <a:tblGrid>
                <a:gridCol w="2350634">
                  <a:extLst>
                    <a:ext uri="{9D8B030D-6E8A-4147-A177-3AD203B41FA5}">
                      <a16:colId xmlns:a16="http://schemas.microsoft.com/office/drawing/2014/main" val="666575934"/>
                    </a:ext>
                  </a:extLst>
                </a:gridCol>
              </a:tblGrid>
              <a:tr h="756000">
                <a:tc>
                  <a:txBody>
                    <a:bodyPr/>
                    <a:lstStyle/>
                    <a:p>
                      <a:endParaRPr lang="en-GB" sz="1400"/>
                    </a:p>
                  </a:txBody>
                  <a:tcPr marL="68580" marR="68580" marT="34290" marB="342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8E69"/>
                    </a:solidFill>
                  </a:tcPr>
                </a:tc>
                <a:extLst>
                  <a:ext uri="{0D108BD9-81ED-4DB2-BD59-A6C34878D82A}">
                    <a16:rowId xmlns:a16="http://schemas.microsoft.com/office/drawing/2014/main" val="768852773"/>
                  </a:ext>
                </a:extLst>
              </a:tr>
            </a:tbl>
          </a:graphicData>
        </a:graphic>
      </p:graphicFrame>
      <p:sp>
        <p:nvSpPr>
          <p:cNvPr id="38" name="TextBox 37">
            <a:extLst>
              <a:ext uri="{FF2B5EF4-FFF2-40B4-BE49-F238E27FC236}">
                <a16:creationId xmlns:a16="http://schemas.microsoft.com/office/drawing/2014/main" id="{9D1C0B2B-EC69-469C-90E6-5E069B243D71}"/>
              </a:ext>
            </a:extLst>
          </p:cNvPr>
          <p:cNvSpPr txBox="1"/>
          <p:nvPr/>
        </p:nvSpPr>
        <p:spPr>
          <a:xfrm>
            <a:off x="6294977" y="1322808"/>
            <a:ext cx="2329880" cy="588623"/>
          </a:xfrm>
          <a:prstGeom prst="rect">
            <a:avLst/>
          </a:prstGeom>
          <a:noFill/>
        </p:spPr>
        <p:txBody>
          <a:bodyPr wrap="square" rtlCol="0">
            <a:spAutoFit/>
          </a:bodyPr>
          <a:lstStyle/>
          <a:p>
            <a:pPr defTabSz="685800">
              <a:defRPr/>
            </a:pPr>
            <a:r>
              <a:rPr lang="en-GB" sz="1200" b="1">
                <a:solidFill>
                  <a:prstClr val="black"/>
                </a:solidFill>
                <a:latin typeface="Arial" panose="020B0604020202020204"/>
              </a:rPr>
              <a:t>Editing continuous improvements</a:t>
            </a:r>
          </a:p>
          <a:p>
            <a:pPr defTabSz="685800">
              <a:defRPr/>
            </a:pPr>
            <a:endParaRPr lang="en-GB" sz="825" b="1">
              <a:solidFill>
                <a:prstClr val="black"/>
              </a:solidFill>
              <a:latin typeface="Arial" panose="020B0604020202020204"/>
            </a:endParaRPr>
          </a:p>
        </p:txBody>
      </p:sp>
      <p:pic>
        <p:nvPicPr>
          <p:cNvPr id="10" name="Picture 9">
            <a:extLst>
              <a:ext uri="{FF2B5EF4-FFF2-40B4-BE49-F238E27FC236}">
                <a16:creationId xmlns:a16="http://schemas.microsoft.com/office/drawing/2014/main" id="{2F31CC09-E16C-DC16-9E85-16AA304BD4A8}"/>
              </a:ext>
            </a:extLst>
          </p:cNvPr>
          <p:cNvPicPr>
            <a:picLocks noChangeAspect="1"/>
          </p:cNvPicPr>
          <p:nvPr/>
        </p:nvPicPr>
        <p:blipFill>
          <a:blip r:embed="rId3"/>
          <a:stretch>
            <a:fillRect/>
          </a:stretch>
        </p:blipFill>
        <p:spPr>
          <a:xfrm>
            <a:off x="4869579" y="1403579"/>
            <a:ext cx="349272" cy="427718"/>
          </a:xfrm>
          <a:prstGeom prst="rect">
            <a:avLst/>
          </a:prstGeom>
        </p:spPr>
      </p:pic>
      <p:sp>
        <p:nvSpPr>
          <p:cNvPr id="11" name="TextBox 2">
            <a:extLst>
              <a:ext uri="{FF2B5EF4-FFF2-40B4-BE49-F238E27FC236}">
                <a16:creationId xmlns:a16="http://schemas.microsoft.com/office/drawing/2014/main" id="{D4F303AC-EF25-847E-D6D3-01178D6780AA}"/>
              </a:ext>
            </a:extLst>
          </p:cNvPr>
          <p:cNvSpPr txBox="1"/>
          <p:nvPr/>
        </p:nvSpPr>
        <p:spPr>
          <a:xfrm>
            <a:off x="4268842" y="1465518"/>
            <a:ext cx="683459" cy="50783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en-GB" sz="900" b="1">
                <a:solidFill>
                  <a:prstClr val="black"/>
                </a:solidFill>
                <a:latin typeface="Arial" panose="020B0604020202020204"/>
              </a:rPr>
              <a:t>2 pilot projects running</a:t>
            </a:r>
            <a:endParaRPr lang="en-US" sz="900" b="1">
              <a:solidFill>
                <a:prstClr val="black"/>
              </a:solidFill>
              <a:latin typeface="Arial" panose="020B0604020202020204"/>
            </a:endParaRPr>
          </a:p>
        </p:txBody>
      </p:sp>
      <p:sp>
        <p:nvSpPr>
          <p:cNvPr id="12" name="Isosceles Triangle 11">
            <a:extLst>
              <a:ext uri="{FF2B5EF4-FFF2-40B4-BE49-F238E27FC236}">
                <a16:creationId xmlns:a16="http://schemas.microsoft.com/office/drawing/2014/main" id="{186DE2C5-D5BF-2A27-C88A-6019B1F4BA59}"/>
              </a:ext>
            </a:extLst>
          </p:cNvPr>
          <p:cNvSpPr/>
          <p:nvPr/>
        </p:nvSpPr>
        <p:spPr>
          <a:xfrm rot="10800000">
            <a:off x="4952834" y="1857301"/>
            <a:ext cx="202497" cy="22808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spTree>
    <p:extLst>
      <p:ext uri="{BB962C8B-B14F-4D97-AF65-F5344CB8AC3E}">
        <p14:creationId xmlns:p14="http://schemas.microsoft.com/office/powerpoint/2010/main" val="816409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F5BD9A-4A69-35B3-AEC8-5258369D522F}"/>
              </a:ext>
            </a:extLst>
          </p:cNvPr>
          <p:cNvSpPr>
            <a:spLocks noGrp="1"/>
          </p:cNvSpPr>
          <p:nvPr>
            <p:ph type="title"/>
          </p:nvPr>
        </p:nvSpPr>
        <p:spPr>
          <a:xfrm>
            <a:off x="442800" y="140400"/>
            <a:ext cx="8280000" cy="1207214"/>
          </a:xfrm>
        </p:spPr>
        <p:txBody>
          <a:bodyPr anchor="ctr">
            <a:normAutofit/>
          </a:bodyPr>
          <a:lstStyle/>
          <a:p>
            <a:pPr>
              <a:lnSpc>
                <a:spcPct val="90000"/>
              </a:lnSpc>
            </a:pPr>
            <a:r>
              <a:rPr lang="en-GB" sz="3700"/>
              <a:t>Benefits of the OSD member commenting</a:t>
            </a:r>
          </a:p>
        </p:txBody>
      </p:sp>
      <p:sp>
        <p:nvSpPr>
          <p:cNvPr id="4" name="Slide Number Placeholder 3">
            <a:extLst>
              <a:ext uri="{FF2B5EF4-FFF2-40B4-BE49-F238E27FC236}">
                <a16:creationId xmlns:a16="http://schemas.microsoft.com/office/drawing/2014/main" id="{D2C0D13F-FF49-C96B-695D-6FECC3C4BC46}"/>
              </a:ext>
            </a:extLst>
          </p:cNvPr>
          <p:cNvSpPr>
            <a:spLocks noGrp="1"/>
          </p:cNvSpPr>
          <p:nvPr>
            <p:ph type="sldNum" sz="quarter" idx="4"/>
          </p:nvPr>
        </p:nvSpPr>
        <p:spPr>
          <a:xfrm>
            <a:off x="442800" y="4767263"/>
            <a:ext cx="792088" cy="273844"/>
          </a:xfrm>
        </p:spPr>
        <p:txBody>
          <a:bodyPr anchor="ctr">
            <a:normAutofit/>
          </a:bodyPr>
          <a:lstStyle/>
          <a:p>
            <a:pPr>
              <a:lnSpc>
                <a:spcPct val="90000"/>
              </a:lnSpc>
              <a:spcAft>
                <a:spcPts val="600"/>
              </a:spcAft>
            </a:pPr>
            <a:fld id="{C2B32AA8-9B4E-4D53-AE6E-350E87BFFB19}" type="slidenum">
              <a:rPr lang="fr-CH" smtClean="0"/>
              <a:pPr>
                <a:lnSpc>
                  <a:spcPct val="90000"/>
                </a:lnSpc>
                <a:spcAft>
                  <a:spcPts val="600"/>
                </a:spcAft>
              </a:pPr>
              <a:t>7</a:t>
            </a:fld>
            <a:endParaRPr lang="fr-CH"/>
          </a:p>
        </p:txBody>
      </p:sp>
      <p:pic>
        <p:nvPicPr>
          <p:cNvPr id="5" name="Picture 5">
            <a:extLst>
              <a:ext uri="{FF2B5EF4-FFF2-40B4-BE49-F238E27FC236}">
                <a16:creationId xmlns:a16="http://schemas.microsoft.com/office/drawing/2014/main" id="{33FAF4E0-4199-9D6B-0F97-93707BA697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227" b="30227"/>
          <a:stretch/>
        </p:blipFill>
        <p:spPr>
          <a:xfrm>
            <a:off x="442800" y="1571094"/>
            <a:ext cx="8701200" cy="2296800"/>
          </a:xfrm>
          <a:prstGeom prst="rect">
            <a:avLst/>
          </a:prstGeom>
          <a:noFill/>
        </p:spPr>
      </p:pic>
      <p:pic>
        <p:nvPicPr>
          <p:cNvPr id="6" name="Picture 2">
            <a:extLst>
              <a:ext uri="{FF2B5EF4-FFF2-40B4-BE49-F238E27FC236}">
                <a16:creationId xmlns:a16="http://schemas.microsoft.com/office/drawing/2014/main" id="{5E40E34D-B34C-94DA-4F1A-6564E6216F6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5149" y="1828937"/>
            <a:ext cx="585517"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J:\logos\IEC logo\IEC Logo JPEG\IEC Logo JPEG RGB\IEC logo RGB.jpg">
            <a:extLst>
              <a:ext uri="{FF2B5EF4-FFF2-40B4-BE49-F238E27FC236}">
                <a16:creationId xmlns:a16="http://schemas.microsoft.com/office/drawing/2014/main" id="{B1F79A66-96D2-F608-B4E4-4E20F76E13C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9598" y="1828937"/>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503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A0B42-6C9B-5E67-BA3C-6FAF56D4D3FC}"/>
              </a:ext>
            </a:extLst>
          </p:cNvPr>
          <p:cNvSpPr>
            <a:spLocks noGrp="1"/>
          </p:cNvSpPr>
          <p:nvPr>
            <p:ph type="title"/>
          </p:nvPr>
        </p:nvSpPr>
        <p:spPr/>
        <p:txBody>
          <a:bodyPr/>
          <a:lstStyle/>
          <a:p>
            <a:r>
              <a:rPr lang="en-GB"/>
              <a:t>Roles</a:t>
            </a:r>
          </a:p>
        </p:txBody>
      </p:sp>
      <p:sp>
        <p:nvSpPr>
          <p:cNvPr id="3" name="Slide Number Placeholder 2">
            <a:extLst>
              <a:ext uri="{FF2B5EF4-FFF2-40B4-BE49-F238E27FC236}">
                <a16:creationId xmlns:a16="http://schemas.microsoft.com/office/drawing/2014/main" id="{E4807FFF-71D7-EA3E-FA98-4F77D0E59965}"/>
              </a:ext>
            </a:extLst>
          </p:cNvPr>
          <p:cNvSpPr>
            <a:spLocks noGrp="1"/>
          </p:cNvSpPr>
          <p:nvPr>
            <p:ph type="sldNum" sz="quarter" idx="4"/>
          </p:nvPr>
        </p:nvSpPr>
        <p:spPr/>
        <p:txBody>
          <a:bodyPr/>
          <a:lstStyle/>
          <a:p>
            <a:fld id="{C2B32AA8-9B4E-4D53-AE6E-350E87BFFB19}" type="slidenum">
              <a:rPr lang="fr-CH" smtClean="0"/>
              <a:pPr/>
              <a:t>8</a:t>
            </a:fld>
            <a:endParaRPr lang="fr-CH"/>
          </a:p>
        </p:txBody>
      </p:sp>
      <p:graphicFrame>
        <p:nvGraphicFramePr>
          <p:cNvPr id="10" name="Diagram 9">
            <a:extLst>
              <a:ext uri="{FF2B5EF4-FFF2-40B4-BE49-F238E27FC236}">
                <a16:creationId xmlns:a16="http://schemas.microsoft.com/office/drawing/2014/main" id="{5D8B6C24-46C5-89AB-4973-9CA5229205DE}"/>
              </a:ext>
            </a:extLst>
          </p:cNvPr>
          <p:cNvGraphicFramePr/>
          <p:nvPr>
            <p:extLst>
              <p:ext uri="{D42A27DB-BD31-4B8C-83A1-F6EECF244321}">
                <p14:modId xmlns:p14="http://schemas.microsoft.com/office/powerpoint/2010/main" val="4152511961"/>
              </p:ext>
            </p:extLst>
          </p:nvPr>
        </p:nvGraphicFramePr>
        <p:xfrm>
          <a:off x="552659" y="1042910"/>
          <a:ext cx="7752304" cy="3560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AB576491-AA5E-4731-B877-084139F2F4D9}"/>
              </a:ext>
            </a:extLst>
          </p:cNvPr>
          <p:cNvCxnSpPr>
            <a:cxnSpLocks/>
          </p:cNvCxnSpPr>
          <p:nvPr/>
        </p:nvCxnSpPr>
        <p:spPr>
          <a:xfrm flipH="1">
            <a:off x="3053183" y="2483797"/>
            <a:ext cx="362225" cy="0"/>
          </a:xfrm>
          <a:prstGeom prst="line">
            <a:avLst/>
          </a:prstGeom>
          <a:ln w="38100">
            <a:solidFill>
              <a:srgbClr val="00B05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610C808C-CD1B-121B-2CB3-905B51555927}"/>
              </a:ext>
            </a:extLst>
          </p:cNvPr>
          <p:cNvCxnSpPr>
            <a:cxnSpLocks/>
          </p:cNvCxnSpPr>
          <p:nvPr/>
        </p:nvCxnSpPr>
        <p:spPr>
          <a:xfrm flipH="1">
            <a:off x="3054590" y="3150998"/>
            <a:ext cx="360818" cy="0"/>
          </a:xfrm>
          <a:prstGeom prst="line">
            <a:avLst/>
          </a:prstGeom>
          <a:ln w="38100">
            <a:solidFill>
              <a:srgbClr val="00B050"/>
            </a:solidFill>
          </a:ln>
        </p:spPr>
        <p:style>
          <a:lnRef idx="1">
            <a:schemeClr val="accent2"/>
          </a:lnRef>
          <a:fillRef idx="0">
            <a:schemeClr val="accent2"/>
          </a:fillRef>
          <a:effectRef idx="0">
            <a:schemeClr val="accent2"/>
          </a:effectRef>
          <a:fontRef idx="minor">
            <a:schemeClr val="tx1"/>
          </a:fontRef>
        </p:style>
      </p:cxnSp>
      <p:cxnSp>
        <p:nvCxnSpPr>
          <p:cNvPr id="7" name="Straight Connector 6">
            <a:extLst>
              <a:ext uri="{FF2B5EF4-FFF2-40B4-BE49-F238E27FC236}">
                <a16:creationId xmlns:a16="http://schemas.microsoft.com/office/drawing/2014/main" id="{2C93D77F-9843-5F8D-D804-F3C06C7ACA76}"/>
              </a:ext>
            </a:extLst>
          </p:cNvPr>
          <p:cNvCxnSpPr>
            <a:cxnSpLocks/>
          </p:cNvCxnSpPr>
          <p:nvPr/>
        </p:nvCxnSpPr>
        <p:spPr>
          <a:xfrm flipH="1">
            <a:off x="874070" y="4563788"/>
            <a:ext cx="360818" cy="0"/>
          </a:xfrm>
          <a:prstGeom prst="line">
            <a:avLst/>
          </a:prstGeom>
          <a:ln w="38100">
            <a:solidFill>
              <a:srgbClr val="00B050"/>
            </a:solidFill>
          </a:ln>
        </p:spPr>
        <p:style>
          <a:lnRef idx="1">
            <a:schemeClr val="accent2"/>
          </a:lnRef>
          <a:fillRef idx="0">
            <a:schemeClr val="accent2"/>
          </a:fillRef>
          <a:effectRef idx="0">
            <a:schemeClr val="accent2"/>
          </a:effectRef>
          <a:fontRef idx="minor">
            <a:schemeClr val="tx1"/>
          </a:fontRef>
        </p:style>
      </p:cxnSp>
      <p:sp>
        <p:nvSpPr>
          <p:cNvPr id="4" name="TextBox 3">
            <a:extLst>
              <a:ext uri="{FF2B5EF4-FFF2-40B4-BE49-F238E27FC236}">
                <a16:creationId xmlns:a16="http://schemas.microsoft.com/office/drawing/2014/main" id="{0196076B-EDF7-600A-D209-2DE9FC172A6E}"/>
              </a:ext>
            </a:extLst>
          </p:cNvPr>
          <p:cNvSpPr txBox="1"/>
          <p:nvPr/>
        </p:nvSpPr>
        <p:spPr>
          <a:xfrm>
            <a:off x="1354295" y="4417703"/>
            <a:ext cx="6811045" cy="276999"/>
          </a:xfrm>
          <a:prstGeom prst="rect">
            <a:avLst/>
          </a:prstGeom>
          <a:noFill/>
        </p:spPr>
        <p:txBody>
          <a:bodyPr wrap="square" rtlCol="0">
            <a:spAutoFit/>
          </a:bodyPr>
          <a:lstStyle/>
          <a:p>
            <a:r>
              <a:rPr lang="en-GB" sz="1200"/>
              <a:t>Applicable when the </a:t>
            </a:r>
            <a:r>
              <a:rPr lang="en-GB" sz="1200">
                <a:solidFill>
                  <a:srgbClr val="00B050"/>
                </a:solidFill>
              </a:rPr>
              <a:t>NC Admin </a:t>
            </a:r>
            <a:r>
              <a:rPr lang="en-GB" sz="1200"/>
              <a:t>and the </a:t>
            </a:r>
            <a:r>
              <a:rPr lang="en-GB" sz="1200">
                <a:solidFill>
                  <a:srgbClr val="00B050"/>
                </a:solidFill>
              </a:rPr>
              <a:t>national mirror committee Secretary </a:t>
            </a:r>
            <a:r>
              <a:rPr lang="en-GB" sz="1200"/>
              <a:t>are the </a:t>
            </a:r>
            <a:r>
              <a:rPr lang="en-GB" sz="1200" b="1">
                <a:solidFill>
                  <a:srgbClr val="00B050"/>
                </a:solidFill>
              </a:rPr>
              <a:t>same person</a:t>
            </a:r>
          </a:p>
        </p:txBody>
      </p:sp>
    </p:spTree>
    <p:extLst>
      <p:ext uri="{BB962C8B-B14F-4D97-AF65-F5344CB8AC3E}">
        <p14:creationId xmlns:p14="http://schemas.microsoft.com/office/powerpoint/2010/main" val="472411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62E9B1-4BB2-52BF-E0C1-C6A00686332F}"/>
              </a:ext>
            </a:extLst>
          </p:cNvPr>
          <p:cNvSpPr>
            <a:spLocks noGrp="1"/>
          </p:cNvSpPr>
          <p:nvPr>
            <p:ph type="body" sz="quarter" idx="13"/>
          </p:nvPr>
        </p:nvSpPr>
        <p:spPr>
          <a:xfrm>
            <a:off x="442800" y="1201500"/>
            <a:ext cx="8161648" cy="3674506"/>
          </a:xfrm>
        </p:spPr>
        <p:txBody>
          <a:bodyPr vert="horz" lIns="91440" tIns="45720" rIns="91440" bIns="45720" rtlCol="0" anchor="t">
            <a:noAutofit/>
          </a:bodyPr>
          <a:lstStyle/>
          <a:p>
            <a:pPr marL="0" indent="0">
              <a:buNone/>
            </a:pPr>
            <a:r>
              <a:rPr lang="en-GB" sz="1800"/>
              <a:t>The OSD member commenting features have been designed to facilitate the process of your national contribution during the Commenting stages:</a:t>
            </a:r>
          </a:p>
          <a:p>
            <a:pPr marL="0" indent="0">
              <a:buNone/>
            </a:pPr>
            <a:endParaRPr lang="en-GB" sz="1800"/>
          </a:p>
          <a:p>
            <a:pPr marL="0" indent="0">
              <a:buNone/>
            </a:pPr>
            <a:endParaRPr lang="en-GB" sz="1800"/>
          </a:p>
          <a:p>
            <a:pPr marL="0" indent="0">
              <a:buNone/>
            </a:pPr>
            <a:endParaRPr lang="en-GB" sz="1800"/>
          </a:p>
          <a:p>
            <a:pPr marL="0" indent="0">
              <a:buNone/>
            </a:pPr>
            <a:endParaRPr lang="en-GB" sz="1800"/>
          </a:p>
          <a:p>
            <a:pPr marL="0" indent="0">
              <a:buNone/>
            </a:pPr>
            <a:endParaRPr lang="en-GB" sz="1800"/>
          </a:p>
          <a:p>
            <a:pPr marL="0" indent="0">
              <a:buNone/>
            </a:pPr>
            <a:endParaRPr lang="en-GB" sz="1800"/>
          </a:p>
          <a:p>
            <a:pPr marL="0" indent="0">
              <a:buNone/>
            </a:pPr>
            <a:endParaRPr lang="en-GB" sz="1800"/>
          </a:p>
        </p:txBody>
      </p:sp>
      <p:sp>
        <p:nvSpPr>
          <p:cNvPr id="8" name="Title 7">
            <a:extLst>
              <a:ext uri="{FF2B5EF4-FFF2-40B4-BE49-F238E27FC236}">
                <a16:creationId xmlns:a16="http://schemas.microsoft.com/office/drawing/2014/main" id="{83C1802B-3309-4BB2-8AB3-DC9905C6E5FC}"/>
              </a:ext>
            </a:extLst>
          </p:cNvPr>
          <p:cNvSpPr>
            <a:spLocks noGrp="1"/>
          </p:cNvSpPr>
          <p:nvPr>
            <p:ph type="title"/>
          </p:nvPr>
        </p:nvSpPr>
        <p:spPr/>
        <p:txBody>
          <a:bodyPr/>
          <a:lstStyle/>
          <a:p>
            <a:r>
              <a:rPr lang="en-GB" sz="3600"/>
              <a:t>Facilitate your national contribution</a:t>
            </a:r>
          </a:p>
        </p:txBody>
      </p:sp>
      <p:graphicFrame>
        <p:nvGraphicFramePr>
          <p:cNvPr id="4" name="Diagram 3">
            <a:extLst>
              <a:ext uri="{FF2B5EF4-FFF2-40B4-BE49-F238E27FC236}">
                <a16:creationId xmlns:a16="http://schemas.microsoft.com/office/drawing/2014/main" id="{FD1C69F4-EF00-EF39-3219-5B9B90955CBD}"/>
              </a:ext>
            </a:extLst>
          </p:cNvPr>
          <p:cNvGraphicFramePr/>
          <p:nvPr>
            <p:extLst>
              <p:ext uri="{D42A27DB-BD31-4B8C-83A1-F6EECF244321}">
                <p14:modId xmlns:p14="http://schemas.microsoft.com/office/powerpoint/2010/main" val="1856763548"/>
              </p:ext>
            </p:extLst>
          </p:nvPr>
        </p:nvGraphicFramePr>
        <p:xfrm>
          <a:off x="539552" y="2243988"/>
          <a:ext cx="8064896" cy="2466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3655855"/>
      </p:ext>
    </p:extLst>
  </p:cSld>
  <p:clrMapOvr>
    <a:masterClrMapping/>
  </p:clrMapOvr>
</p:sld>
</file>

<file path=ppt/theme/theme1.xml><?xml version="1.0" encoding="utf-8"?>
<a:theme xmlns:a="http://schemas.openxmlformats.org/drawingml/2006/main" name="Presentation IEC 2019_16x9">
  <a:themeElements>
    <a:clrScheme name="IEC-Jael">
      <a:dk1>
        <a:sysClr val="windowText" lastClr="000000"/>
      </a:dk1>
      <a:lt1>
        <a:sysClr val="window" lastClr="FFFFFF"/>
      </a:lt1>
      <a:dk2>
        <a:srgbClr val="1F497D"/>
      </a:dk2>
      <a:lt2>
        <a:srgbClr val="EEECE1"/>
      </a:lt2>
      <a:accent1>
        <a:srgbClr val="9BBB59"/>
      </a:accent1>
      <a:accent2>
        <a:srgbClr val="002060"/>
      </a:accent2>
      <a:accent3>
        <a:srgbClr val="FFFF00"/>
      </a:accent3>
      <a:accent4>
        <a:srgbClr val="003300"/>
      </a:accent4>
      <a:accent5>
        <a:srgbClr val="FFFFFF"/>
      </a:accent5>
      <a:accent6>
        <a:srgbClr val="996633"/>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0" id="{A1CC1880-DAAB-4F29-96C2-F31FBC71AF3C}" vid="{325E96F0-895D-42FB-8F8D-8F528BD27D31}"/>
    </a:ext>
  </a:extLst>
</a:theme>
</file>

<file path=ppt/theme/theme2.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SO Template.potx" id="{683F6157-9453-4546-A2EF-3D1C5D969320}" vid="{80FBEB72-11C6-4C07-9B5A-6C59F24DD3A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E179CAF1B857347B67DE9B8E642C18F" ma:contentTypeVersion="10" ma:contentTypeDescription="Create a new document." ma:contentTypeScope="" ma:versionID="81e4431160826ef0149907966556dfeb">
  <xsd:schema xmlns:xsd="http://www.w3.org/2001/XMLSchema" xmlns:xs="http://www.w3.org/2001/XMLSchema" xmlns:p="http://schemas.microsoft.com/office/2006/metadata/properties" xmlns:ns2="62132183-0f04-4bac-8aec-f2fa0cc886d3" targetNamespace="http://schemas.microsoft.com/office/2006/metadata/properties" ma:root="true" ma:fieldsID="495440e7ad534dff6cb5de3bc93282c3" ns2:_="">
    <xsd:import namespace="62132183-0f04-4bac-8aec-f2fa0cc886d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132183-0f04-4bac-8aec-f2fa0cc886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0A0C956-D106-4CDC-833F-491746F11FB8}">
  <ds:schemaRefs>
    <ds:schemaRef ds:uri="http://schemas.microsoft.com/office/2006/metadata/properties"/>
    <ds:schemaRef ds:uri="62132183-0f04-4bac-8aec-f2fa0cc886d3"/>
    <ds:schemaRef ds:uri="http://purl.org/dc/elements/1.1/"/>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010AB2AB-B824-4A6B-A42A-23022B5F5E37}">
  <ds:schemaRefs>
    <ds:schemaRef ds:uri="http://schemas.microsoft.com/sharepoint/v3/contenttype/forms"/>
  </ds:schemaRefs>
</ds:datastoreItem>
</file>

<file path=customXml/itemProps3.xml><?xml version="1.0" encoding="utf-8"?>
<ds:datastoreItem xmlns:ds="http://schemas.openxmlformats.org/officeDocument/2006/customXml" ds:itemID="{9D85D3BB-F319-46A5-83A5-B738915A76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132183-0f04-4bac-8aec-f2fa0cc886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 IEC 2020_16x9</Template>
  <TotalTime>71</TotalTime>
  <Words>2194</Words>
  <Application>Microsoft Office PowerPoint</Application>
  <PresentationFormat>On-screen Show (16:9)</PresentationFormat>
  <Paragraphs>392</Paragraphs>
  <Slides>40</Slides>
  <Notes>39</Notes>
  <HiddenSlides>2</HiddenSlides>
  <MMClips>3</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40</vt:i4>
      </vt:variant>
    </vt:vector>
  </HeadingPairs>
  <TitlesOfParts>
    <vt:vector size="50" baseType="lpstr">
      <vt:lpstr>Arial</vt:lpstr>
      <vt:lpstr>Calibri</vt:lpstr>
      <vt:lpstr>Courier New</vt:lpstr>
      <vt:lpstr>Helvetica</vt:lpstr>
      <vt:lpstr>Segoe UI</vt:lpstr>
      <vt:lpstr>Symbol</vt:lpstr>
      <vt:lpstr>Wingdings</vt:lpstr>
      <vt:lpstr>Presentation IEC 2019_16x9</vt:lpstr>
      <vt:lpstr>Title slide</vt:lpstr>
      <vt:lpstr>Visio</vt:lpstr>
      <vt:lpstr>Online Standards Development Member commenting using the IEC online platform</vt:lpstr>
      <vt:lpstr>Agenda</vt:lpstr>
      <vt:lpstr>Vision of the OSD programme</vt:lpstr>
      <vt:lpstr>PowerPoint Presentation</vt:lpstr>
      <vt:lpstr>OSD programme</vt:lpstr>
      <vt:lpstr>Programme timeline</vt:lpstr>
      <vt:lpstr>Benefits of the OSD member commenting</vt:lpstr>
      <vt:lpstr>Roles</vt:lpstr>
      <vt:lpstr>Facilitate your national contribution</vt:lpstr>
      <vt:lpstr>Main goal</vt:lpstr>
      <vt:lpstr>Major considerations</vt:lpstr>
      <vt:lpstr>OSD member commenting and key functionalities</vt:lpstr>
      <vt:lpstr>Commenting stages</vt:lpstr>
      <vt:lpstr>Commenting stages</vt:lpstr>
      <vt:lpstr>Online CD document</vt:lpstr>
      <vt:lpstr>Commenting stages</vt:lpstr>
      <vt:lpstr>NCAs providing access</vt:lpstr>
      <vt:lpstr>National mirror committee experts authentication</vt:lpstr>
      <vt:lpstr>Commenting stages</vt:lpstr>
      <vt:lpstr>Visibility of comments</vt:lpstr>
      <vt:lpstr>Future-oriented commenting method  Directly through OSD </vt:lpstr>
      <vt:lpstr>Features – Commenting directly through OSD</vt:lpstr>
      <vt:lpstr>Demo – Commenting directly through OSD</vt:lpstr>
      <vt:lpstr>Temporary commenting methods Using the IEC commenting template within OSD</vt:lpstr>
      <vt:lpstr>Features – Using IEC comment form within OSD</vt:lpstr>
      <vt:lpstr>How to fill in the IEC comment form to integrate in the OSD?</vt:lpstr>
      <vt:lpstr>Demo – Using IEC comment form within OSD</vt:lpstr>
      <vt:lpstr>Demo – Using IEC comment form within OSD (with errors)</vt:lpstr>
      <vt:lpstr>Commenting stages</vt:lpstr>
      <vt:lpstr>National comments submission</vt:lpstr>
      <vt:lpstr>Commenting stages</vt:lpstr>
      <vt:lpstr>In-depth training sessions schedule</vt:lpstr>
      <vt:lpstr>PowerPoint Presentation</vt:lpstr>
      <vt:lpstr>Other support</vt:lpstr>
      <vt:lpstr>Pilot projects on-going</vt:lpstr>
      <vt:lpstr>Key take-aways</vt:lpstr>
      <vt:lpstr>Going from ‘pilot’ to ‘production’ </vt:lpstr>
      <vt:lpstr>Your participation is key!</vt:lpstr>
      <vt:lpstr>Q&amp;A</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Online Standards Development Member commenting pilot</dc:title>
  <dc:creator>Park El-Darwish, Sei-Yun</dc:creator>
  <cp:lastModifiedBy>Lanctot, Peter</cp:lastModifiedBy>
  <cp:revision>2</cp:revision>
  <cp:lastPrinted>1601-01-01T00:00:00Z</cp:lastPrinted>
  <dcterms:created xsi:type="dcterms:W3CDTF">2022-05-10T09:35:02Z</dcterms:created>
  <dcterms:modified xsi:type="dcterms:W3CDTF">2022-09-07T14:55:40Z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0x010100CE179CAF1B857347B67DE9B8E642C18F</vt:lpwstr>
  </property>
  <property fmtid="{D5CDD505-2E9C-101B-9397-08002B2CF9AE}" pid="3" name="Order">
    <vt:r8>755800</vt:r8>
  </property>
  <property fmtid="{D5CDD505-2E9C-101B-9397-08002B2CF9AE}" pid="4" name="MediaServiceImageTags">
    <vt:lpwstr/>
  </property>
</Properties>
</file>